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32" autoAdjust="0"/>
  </p:normalViewPr>
  <p:slideViewPr>
    <p:cSldViewPr>
      <p:cViewPr varScale="1">
        <p:scale>
          <a:sx n="61" d="100"/>
          <a:sy n="61" d="100"/>
        </p:scale>
        <p:origin x="-1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81CE95-3B06-4C2F-AD75-29AC26544009}" type="doc">
      <dgm:prSet loTypeId="urn:microsoft.com/office/officeart/2005/8/layout/lProcess2" loCatId="list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CC7409-900A-4863-8A66-BF0E5ED99BF6}">
      <dgm:prSet phldrT="[Text]"/>
      <dgm:spPr/>
      <dgm:t>
        <a:bodyPr/>
        <a:lstStyle/>
        <a:p>
          <a:r>
            <a:rPr lang="en-US" dirty="0" smtClean="0"/>
            <a:t>Industry</a:t>
          </a:r>
          <a:endParaRPr lang="en-US" dirty="0"/>
        </a:p>
      </dgm:t>
    </dgm:pt>
    <dgm:pt modelId="{AFFF7382-A8ED-421C-8BE5-904F33A3C610}" type="parTrans" cxnId="{88E2D0CD-C4EC-4535-A42D-844B5A5E803D}">
      <dgm:prSet/>
      <dgm:spPr/>
      <dgm:t>
        <a:bodyPr/>
        <a:lstStyle/>
        <a:p>
          <a:endParaRPr lang="en-US"/>
        </a:p>
      </dgm:t>
    </dgm:pt>
    <dgm:pt modelId="{E4FC989E-BF0B-4AA3-866B-A76AA59754B6}" type="sibTrans" cxnId="{88E2D0CD-C4EC-4535-A42D-844B5A5E803D}">
      <dgm:prSet/>
      <dgm:spPr/>
      <dgm:t>
        <a:bodyPr/>
        <a:lstStyle/>
        <a:p>
          <a:endParaRPr lang="en-US"/>
        </a:p>
      </dgm:t>
    </dgm:pt>
    <dgm:pt modelId="{0DA53833-ED2F-4248-BBED-60B7004535E3}">
      <dgm:prSet phldrT="[Text]"/>
      <dgm:spPr/>
      <dgm:t>
        <a:bodyPr/>
        <a:lstStyle/>
        <a:p>
          <a:r>
            <a:rPr lang="en-US" dirty="0" smtClean="0"/>
            <a:t>Manufacture Leather Products</a:t>
          </a:r>
          <a:endParaRPr lang="en-US" dirty="0"/>
        </a:p>
      </dgm:t>
    </dgm:pt>
    <dgm:pt modelId="{2ECD87A2-5EB4-4B39-A1E7-F506246F76B8}" type="parTrans" cxnId="{B9EDAB93-1899-47FF-AEC5-F82B58E49AC4}">
      <dgm:prSet/>
      <dgm:spPr/>
      <dgm:t>
        <a:bodyPr/>
        <a:lstStyle/>
        <a:p>
          <a:endParaRPr lang="en-US"/>
        </a:p>
      </dgm:t>
    </dgm:pt>
    <dgm:pt modelId="{B515D7FB-67FF-4800-A4B0-AA410AEEAB0D}" type="sibTrans" cxnId="{B9EDAB93-1899-47FF-AEC5-F82B58E49AC4}">
      <dgm:prSet/>
      <dgm:spPr/>
      <dgm:t>
        <a:bodyPr/>
        <a:lstStyle/>
        <a:p>
          <a:endParaRPr lang="en-US"/>
        </a:p>
      </dgm:t>
    </dgm:pt>
    <dgm:pt modelId="{37B8867A-2015-40E3-91F2-CFC49D4D1B16}">
      <dgm:prSet phldrT="[Text]"/>
      <dgm:spPr/>
      <dgm:t>
        <a:bodyPr/>
        <a:lstStyle/>
        <a:p>
          <a:r>
            <a:rPr lang="en-US" dirty="0" smtClean="0"/>
            <a:t>1-10</a:t>
          </a:r>
          <a:endParaRPr lang="en-US" dirty="0"/>
        </a:p>
      </dgm:t>
    </dgm:pt>
    <dgm:pt modelId="{67FE416D-ECBC-45CA-B3C2-BC75905929AA}" type="parTrans" cxnId="{F2B536F7-BA45-4474-BE3E-7A84AE547D0C}">
      <dgm:prSet/>
      <dgm:spPr/>
      <dgm:t>
        <a:bodyPr/>
        <a:lstStyle/>
        <a:p>
          <a:endParaRPr lang="en-US"/>
        </a:p>
      </dgm:t>
    </dgm:pt>
    <dgm:pt modelId="{F025975B-1CFA-401D-B1DB-F86AC5416699}" type="sibTrans" cxnId="{F2B536F7-BA45-4474-BE3E-7A84AE547D0C}">
      <dgm:prSet/>
      <dgm:spPr/>
      <dgm:t>
        <a:bodyPr/>
        <a:lstStyle/>
        <a:p>
          <a:endParaRPr lang="en-US"/>
        </a:p>
      </dgm:t>
    </dgm:pt>
    <dgm:pt modelId="{226B3807-B9DF-4B1A-8FA1-E3F61A9C0840}">
      <dgm:prSet phldrT="[Text]"/>
      <dgm:spPr/>
      <dgm:t>
        <a:bodyPr/>
        <a:lstStyle/>
        <a:p>
          <a:r>
            <a:rPr lang="en-US" dirty="0" smtClean="0"/>
            <a:t>10-100</a:t>
          </a:r>
          <a:endParaRPr lang="en-US" dirty="0"/>
        </a:p>
      </dgm:t>
    </dgm:pt>
    <dgm:pt modelId="{F5527324-B8E6-4D4B-93CB-585624869CD8}" type="parTrans" cxnId="{40ABB76A-6888-47F2-BB11-DF6A8E3A75E3}">
      <dgm:prSet/>
      <dgm:spPr/>
      <dgm:t>
        <a:bodyPr/>
        <a:lstStyle/>
        <a:p>
          <a:endParaRPr lang="en-US"/>
        </a:p>
      </dgm:t>
    </dgm:pt>
    <dgm:pt modelId="{E53755AA-0DEC-4DE0-BB06-A7F6488ED865}" type="sibTrans" cxnId="{40ABB76A-6888-47F2-BB11-DF6A8E3A75E3}">
      <dgm:prSet/>
      <dgm:spPr/>
      <dgm:t>
        <a:bodyPr/>
        <a:lstStyle/>
        <a:p>
          <a:endParaRPr lang="en-US"/>
        </a:p>
      </dgm:t>
    </dgm:pt>
    <dgm:pt modelId="{8E6F3580-EAE9-48BF-B411-91FAA03F5C1F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A6EB4843-FCDA-4A77-B449-308BA51B2B03}" type="parTrans" cxnId="{C41C1F4B-9AEC-4520-B098-832894C0CC6F}">
      <dgm:prSet/>
      <dgm:spPr/>
      <dgm:t>
        <a:bodyPr/>
        <a:lstStyle/>
        <a:p>
          <a:endParaRPr lang="en-US"/>
        </a:p>
      </dgm:t>
    </dgm:pt>
    <dgm:pt modelId="{7AEC972D-A038-48D7-8690-5B9FFD117684}" type="sibTrans" cxnId="{C41C1F4B-9AEC-4520-B098-832894C0CC6F}">
      <dgm:prSet/>
      <dgm:spPr/>
      <dgm:t>
        <a:bodyPr/>
        <a:lstStyle/>
        <a:p>
          <a:endParaRPr lang="en-US"/>
        </a:p>
      </dgm:t>
    </dgm:pt>
    <dgm:pt modelId="{BB78232B-1489-4211-A186-CFB7355909DC}">
      <dgm:prSet phldrT="[Text]"/>
      <dgm:spPr/>
      <dgm:t>
        <a:bodyPr/>
        <a:lstStyle/>
        <a:p>
          <a:r>
            <a:rPr lang="en-US" dirty="0" smtClean="0"/>
            <a:t>Harvey</a:t>
          </a:r>
          <a:endParaRPr lang="en-US" dirty="0"/>
        </a:p>
      </dgm:t>
    </dgm:pt>
    <dgm:pt modelId="{8B392CEB-A4E8-4537-A0DE-101763D6E956}" type="parTrans" cxnId="{F9ADDAA4-3879-4BA3-A538-ABC3A05D11D7}">
      <dgm:prSet/>
      <dgm:spPr/>
      <dgm:t>
        <a:bodyPr/>
        <a:lstStyle/>
        <a:p>
          <a:endParaRPr lang="en-US"/>
        </a:p>
      </dgm:t>
    </dgm:pt>
    <dgm:pt modelId="{D4E35664-F4D4-478F-AFB8-0343F36C1593}" type="sibTrans" cxnId="{F9ADDAA4-3879-4BA3-A538-ABC3A05D11D7}">
      <dgm:prSet/>
      <dgm:spPr/>
      <dgm:t>
        <a:bodyPr/>
        <a:lstStyle/>
        <a:p>
          <a:endParaRPr lang="en-US"/>
        </a:p>
      </dgm:t>
    </dgm:pt>
    <dgm:pt modelId="{310EFD3D-99AD-49D4-AE18-1F5872BAD11E}">
      <dgm:prSet phldrT="[Text]"/>
      <dgm:spPr/>
      <dgm:t>
        <a:bodyPr/>
        <a:lstStyle/>
        <a:p>
          <a:r>
            <a:rPr lang="en-US" dirty="0" smtClean="0"/>
            <a:t>Maywood</a:t>
          </a:r>
          <a:endParaRPr lang="en-US" dirty="0"/>
        </a:p>
      </dgm:t>
    </dgm:pt>
    <dgm:pt modelId="{B88359F1-1063-4BC2-921E-4A80D34DD977}" type="parTrans" cxnId="{EA0E7634-8F7D-4AEE-860B-7F2EACFBB94B}">
      <dgm:prSet/>
      <dgm:spPr/>
      <dgm:t>
        <a:bodyPr/>
        <a:lstStyle/>
        <a:p>
          <a:endParaRPr lang="en-US"/>
        </a:p>
      </dgm:t>
    </dgm:pt>
    <dgm:pt modelId="{0651DB79-47A3-4759-90DC-1CE35BEA4818}" type="sibTrans" cxnId="{EA0E7634-8F7D-4AEE-860B-7F2EACFBB94B}">
      <dgm:prSet/>
      <dgm:spPr/>
      <dgm:t>
        <a:bodyPr/>
        <a:lstStyle/>
        <a:p>
          <a:endParaRPr lang="en-US"/>
        </a:p>
      </dgm:t>
    </dgm:pt>
    <dgm:pt modelId="{DFA87F72-9B4C-4477-9D2C-CB92E122F0C7}">
      <dgm:prSet phldrT="[Text]"/>
      <dgm:spPr/>
      <dgm:t>
        <a:bodyPr/>
        <a:lstStyle/>
        <a:p>
          <a:r>
            <a:rPr lang="en-US" dirty="0" smtClean="0"/>
            <a:t>&gt;100</a:t>
          </a:r>
          <a:endParaRPr lang="en-US" dirty="0"/>
        </a:p>
      </dgm:t>
    </dgm:pt>
    <dgm:pt modelId="{9F7FD34D-2BD3-4626-AD43-CBBE5CF7649D}" type="parTrans" cxnId="{10E7EAB5-7894-4FE8-BC5B-029B51F39B8F}">
      <dgm:prSet/>
      <dgm:spPr/>
      <dgm:t>
        <a:bodyPr/>
        <a:lstStyle/>
        <a:p>
          <a:endParaRPr lang="en-US"/>
        </a:p>
      </dgm:t>
    </dgm:pt>
    <dgm:pt modelId="{503C7482-444D-4F0C-9454-FAD371F67849}" type="sibTrans" cxnId="{10E7EAB5-7894-4FE8-BC5B-029B51F39B8F}">
      <dgm:prSet/>
      <dgm:spPr/>
      <dgm:t>
        <a:bodyPr/>
        <a:lstStyle/>
        <a:p>
          <a:endParaRPr lang="en-US"/>
        </a:p>
      </dgm:t>
    </dgm:pt>
    <dgm:pt modelId="{B747C7B0-E11B-49C2-BA79-974D7428D84D}">
      <dgm:prSet phldrT="[Text]"/>
      <dgm:spPr/>
      <dgm:t>
        <a:bodyPr/>
        <a:lstStyle/>
        <a:p>
          <a:r>
            <a:rPr lang="en-US" dirty="0" smtClean="0"/>
            <a:t>Aurora</a:t>
          </a:r>
          <a:endParaRPr lang="en-US" dirty="0"/>
        </a:p>
      </dgm:t>
    </dgm:pt>
    <dgm:pt modelId="{BB0A531A-8BCE-41B4-B0D7-46C3A222FE8B}" type="parTrans" cxnId="{6A51A170-FBCC-4FEC-BE51-A49327EC6755}">
      <dgm:prSet/>
      <dgm:spPr/>
      <dgm:t>
        <a:bodyPr/>
        <a:lstStyle/>
        <a:p>
          <a:endParaRPr lang="en-US"/>
        </a:p>
      </dgm:t>
    </dgm:pt>
    <dgm:pt modelId="{ECCF1561-5BC2-440E-9101-B7464FCB6EFC}" type="sibTrans" cxnId="{6A51A170-FBCC-4FEC-BE51-A49327EC6755}">
      <dgm:prSet/>
      <dgm:spPr/>
      <dgm:t>
        <a:bodyPr/>
        <a:lstStyle/>
        <a:p>
          <a:endParaRPr lang="en-US"/>
        </a:p>
      </dgm:t>
    </dgm:pt>
    <dgm:pt modelId="{E912755D-7366-4C5B-8352-7552E2488D99}">
      <dgm:prSet phldrT="[Text]"/>
      <dgm:spPr/>
      <dgm:t>
        <a:bodyPr/>
        <a:lstStyle/>
        <a:p>
          <a:r>
            <a:rPr lang="en-US" dirty="0" smtClean="0"/>
            <a:t>Wauconda</a:t>
          </a:r>
          <a:endParaRPr lang="en-US" dirty="0"/>
        </a:p>
      </dgm:t>
    </dgm:pt>
    <dgm:pt modelId="{1C39AE01-27A0-4E8E-8B47-B5370FC54DDE}" type="parTrans" cxnId="{1E5CD3A5-2B2D-48F5-AE35-F6D9E0ECF3D0}">
      <dgm:prSet/>
      <dgm:spPr/>
      <dgm:t>
        <a:bodyPr/>
        <a:lstStyle/>
        <a:p>
          <a:endParaRPr lang="en-US"/>
        </a:p>
      </dgm:t>
    </dgm:pt>
    <dgm:pt modelId="{C74366B9-BE5A-4C06-B148-0D570A6903FE}" type="sibTrans" cxnId="{1E5CD3A5-2B2D-48F5-AE35-F6D9E0ECF3D0}">
      <dgm:prSet/>
      <dgm:spPr/>
      <dgm:t>
        <a:bodyPr/>
        <a:lstStyle/>
        <a:p>
          <a:endParaRPr lang="en-US"/>
        </a:p>
      </dgm:t>
    </dgm:pt>
    <dgm:pt modelId="{D6C934C5-B4BA-4FB5-9ECE-E25CFF0A3F5A}">
      <dgm:prSet phldrT="[Text]"/>
      <dgm:spPr/>
      <dgm:t>
        <a:bodyPr/>
        <a:lstStyle/>
        <a:p>
          <a:r>
            <a:rPr lang="en-US" smtClean="0"/>
            <a:t>Size</a:t>
          </a:r>
          <a:endParaRPr lang="en-US" dirty="0"/>
        </a:p>
      </dgm:t>
    </dgm:pt>
    <dgm:pt modelId="{30C40824-0A85-4866-8525-9BD1D752C3E5}" type="parTrans" cxnId="{6A4FC878-07F0-42CD-B950-06DEA16B10EA}">
      <dgm:prSet/>
      <dgm:spPr/>
      <dgm:t>
        <a:bodyPr/>
        <a:lstStyle/>
        <a:p>
          <a:endParaRPr lang="en-US"/>
        </a:p>
      </dgm:t>
    </dgm:pt>
    <dgm:pt modelId="{1432197D-E4CD-4262-97A6-807035FA31BE}" type="sibTrans" cxnId="{6A4FC878-07F0-42CD-B950-06DEA16B10EA}">
      <dgm:prSet/>
      <dgm:spPr/>
      <dgm:t>
        <a:bodyPr/>
        <a:lstStyle/>
        <a:p>
          <a:endParaRPr lang="en-US"/>
        </a:p>
      </dgm:t>
    </dgm:pt>
    <dgm:pt modelId="{3E378126-CE8E-4FCB-B571-F7C827A9CB69}" type="pres">
      <dgm:prSet presAssocID="{9081CE95-3B06-4C2F-AD75-29AC2654400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FF6734-ACE8-4F71-888F-6D4439E0CBD4}" type="pres">
      <dgm:prSet presAssocID="{5BCC7409-900A-4863-8A66-BF0E5ED99BF6}" presName="compNode" presStyleCnt="0"/>
      <dgm:spPr/>
    </dgm:pt>
    <dgm:pt modelId="{D302B9CC-4486-439C-AEA8-B139CFC28541}" type="pres">
      <dgm:prSet presAssocID="{5BCC7409-900A-4863-8A66-BF0E5ED99BF6}" presName="aNode" presStyleLbl="bgShp" presStyleIdx="0" presStyleCnt="3"/>
      <dgm:spPr/>
      <dgm:t>
        <a:bodyPr/>
        <a:lstStyle/>
        <a:p>
          <a:endParaRPr lang="en-US"/>
        </a:p>
      </dgm:t>
    </dgm:pt>
    <dgm:pt modelId="{1E6CE2AC-5996-43CA-A180-E04611CDD044}" type="pres">
      <dgm:prSet presAssocID="{5BCC7409-900A-4863-8A66-BF0E5ED99BF6}" presName="textNode" presStyleLbl="bgShp" presStyleIdx="0" presStyleCnt="3"/>
      <dgm:spPr/>
      <dgm:t>
        <a:bodyPr/>
        <a:lstStyle/>
        <a:p>
          <a:endParaRPr lang="en-US"/>
        </a:p>
      </dgm:t>
    </dgm:pt>
    <dgm:pt modelId="{72556AB2-8880-43FD-BCC9-3AA998929360}" type="pres">
      <dgm:prSet presAssocID="{5BCC7409-900A-4863-8A66-BF0E5ED99BF6}" presName="compChildNode" presStyleCnt="0"/>
      <dgm:spPr/>
    </dgm:pt>
    <dgm:pt modelId="{D96EC9D9-0CC2-4852-9A17-3BE69CA78288}" type="pres">
      <dgm:prSet presAssocID="{5BCC7409-900A-4863-8A66-BF0E5ED99BF6}" presName="theInnerList" presStyleCnt="0"/>
      <dgm:spPr/>
    </dgm:pt>
    <dgm:pt modelId="{068D2EAF-E708-424E-8803-8A4BCF74269B}" type="pres">
      <dgm:prSet presAssocID="{0DA53833-ED2F-4248-BBED-60B7004535E3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E6EE1-4895-43D2-A7C9-25AC9FE4377D}" type="pres">
      <dgm:prSet presAssocID="{5BCC7409-900A-4863-8A66-BF0E5ED99BF6}" presName="aSpace" presStyleCnt="0"/>
      <dgm:spPr/>
    </dgm:pt>
    <dgm:pt modelId="{1CB7595C-7BAC-4296-BD74-0DCEA5AD7B1E}" type="pres">
      <dgm:prSet presAssocID="{D6C934C5-B4BA-4FB5-9ECE-E25CFF0A3F5A}" presName="compNode" presStyleCnt="0"/>
      <dgm:spPr/>
    </dgm:pt>
    <dgm:pt modelId="{FA0A1EB9-7D67-4220-9A55-9E3F71034307}" type="pres">
      <dgm:prSet presAssocID="{D6C934C5-B4BA-4FB5-9ECE-E25CFF0A3F5A}" presName="aNode" presStyleLbl="bgShp" presStyleIdx="1" presStyleCnt="3"/>
      <dgm:spPr/>
      <dgm:t>
        <a:bodyPr/>
        <a:lstStyle/>
        <a:p>
          <a:endParaRPr lang="en-US"/>
        </a:p>
      </dgm:t>
    </dgm:pt>
    <dgm:pt modelId="{D36EFC3B-E3D2-436D-9018-2992DD5236EE}" type="pres">
      <dgm:prSet presAssocID="{D6C934C5-B4BA-4FB5-9ECE-E25CFF0A3F5A}" presName="textNode" presStyleLbl="bgShp" presStyleIdx="1" presStyleCnt="3"/>
      <dgm:spPr/>
      <dgm:t>
        <a:bodyPr/>
        <a:lstStyle/>
        <a:p>
          <a:endParaRPr lang="en-US"/>
        </a:p>
      </dgm:t>
    </dgm:pt>
    <dgm:pt modelId="{D9639845-E09A-4E34-A319-514CAACF28C3}" type="pres">
      <dgm:prSet presAssocID="{D6C934C5-B4BA-4FB5-9ECE-E25CFF0A3F5A}" presName="compChildNode" presStyleCnt="0"/>
      <dgm:spPr/>
    </dgm:pt>
    <dgm:pt modelId="{1FBEA4F5-1109-4254-AF60-EA12EC4F3418}" type="pres">
      <dgm:prSet presAssocID="{D6C934C5-B4BA-4FB5-9ECE-E25CFF0A3F5A}" presName="theInnerList" presStyleCnt="0"/>
      <dgm:spPr/>
    </dgm:pt>
    <dgm:pt modelId="{CD6F4CB3-161A-49DB-9E25-18AC4FA5812B}" type="pres">
      <dgm:prSet presAssocID="{37B8867A-2015-40E3-91F2-CFC49D4D1B16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BA91FB-4B19-4823-9F62-FEF00CF8DC3C}" type="pres">
      <dgm:prSet presAssocID="{37B8867A-2015-40E3-91F2-CFC49D4D1B16}" presName="aSpace2" presStyleCnt="0"/>
      <dgm:spPr/>
    </dgm:pt>
    <dgm:pt modelId="{95DAD7DB-6718-4016-9C12-393B9DD385C9}" type="pres">
      <dgm:prSet presAssocID="{226B3807-B9DF-4B1A-8FA1-E3F61A9C0840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2A153-8C49-4291-A62B-08B034F2CAD9}" type="pres">
      <dgm:prSet presAssocID="{226B3807-B9DF-4B1A-8FA1-E3F61A9C0840}" presName="aSpace2" presStyleCnt="0"/>
      <dgm:spPr/>
    </dgm:pt>
    <dgm:pt modelId="{99CE8325-51B9-4B8F-B9B8-B162688C5C24}" type="pres">
      <dgm:prSet presAssocID="{DFA87F72-9B4C-4477-9D2C-CB92E122F0C7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02D01-71D7-43CE-86F5-CDC14ABBE9D6}" type="pres">
      <dgm:prSet presAssocID="{D6C934C5-B4BA-4FB5-9ECE-E25CFF0A3F5A}" presName="aSpace" presStyleCnt="0"/>
      <dgm:spPr/>
    </dgm:pt>
    <dgm:pt modelId="{D984E912-97AB-4D48-9080-75759CE364A9}" type="pres">
      <dgm:prSet presAssocID="{8E6F3580-EAE9-48BF-B411-91FAA03F5C1F}" presName="compNode" presStyleCnt="0"/>
      <dgm:spPr/>
    </dgm:pt>
    <dgm:pt modelId="{6B42B0B6-091C-48F8-BD59-13A8C4C12E2E}" type="pres">
      <dgm:prSet presAssocID="{8E6F3580-EAE9-48BF-B411-91FAA03F5C1F}" presName="aNode" presStyleLbl="bgShp" presStyleIdx="2" presStyleCnt="3"/>
      <dgm:spPr/>
      <dgm:t>
        <a:bodyPr/>
        <a:lstStyle/>
        <a:p>
          <a:endParaRPr lang="en-US"/>
        </a:p>
      </dgm:t>
    </dgm:pt>
    <dgm:pt modelId="{1ED004B4-B719-47B6-8432-AD78DF766607}" type="pres">
      <dgm:prSet presAssocID="{8E6F3580-EAE9-48BF-B411-91FAA03F5C1F}" presName="textNode" presStyleLbl="bgShp" presStyleIdx="2" presStyleCnt="3"/>
      <dgm:spPr/>
      <dgm:t>
        <a:bodyPr/>
        <a:lstStyle/>
        <a:p>
          <a:endParaRPr lang="en-US"/>
        </a:p>
      </dgm:t>
    </dgm:pt>
    <dgm:pt modelId="{D938010A-DAD8-44B4-94EA-594D852B6663}" type="pres">
      <dgm:prSet presAssocID="{8E6F3580-EAE9-48BF-B411-91FAA03F5C1F}" presName="compChildNode" presStyleCnt="0"/>
      <dgm:spPr/>
    </dgm:pt>
    <dgm:pt modelId="{5348DDBD-5E4C-42BC-A7CC-D0B1D38E7C60}" type="pres">
      <dgm:prSet presAssocID="{8E6F3580-EAE9-48BF-B411-91FAA03F5C1F}" presName="theInnerList" presStyleCnt="0"/>
      <dgm:spPr/>
    </dgm:pt>
    <dgm:pt modelId="{78913A40-0926-4A9F-A77F-5A7D558E5E3D}" type="pres">
      <dgm:prSet presAssocID="{BB78232B-1489-4211-A186-CFB7355909DC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5DE87-0223-492B-9122-8B7C4DE086BB}" type="pres">
      <dgm:prSet presAssocID="{BB78232B-1489-4211-A186-CFB7355909DC}" presName="aSpace2" presStyleCnt="0"/>
      <dgm:spPr/>
    </dgm:pt>
    <dgm:pt modelId="{8B6E638A-AFCC-4B1A-8AF5-95B392A45C37}" type="pres">
      <dgm:prSet presAssocID="{B747C7B0-E11B-49C2-BA79-974D7428D84D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B2EB5-FF02-42A2-8AAF-18858A69C791}" type="pres">
      <dgm:prSet presAssocID="{B747C7B0-E11B-49C2-BA79-974D7428D84D}" presName="aSpace2" presStyleCnt="0"/>
      <dgm:spPr/>
    </dgm:pt>
    <dgm:pt modelId="{8293035F-9DAD-4380-A9ED-71F9ACCE2A88}" type="pres">
      <dgm:prSet presAssocID="{E912755D-7366-4C5B-8352-7552E2488D99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28872-09DE-4D4F-A0F4-FECE8282CD61}" type="pres">
      <dgm:prSet presAssocID="{E912755D-7366-4C5B-8352-7552E2488D99}" presName="aSpace2" presStyleCnt="0"/>
      <dgm:spPr/>
    </dgm:pt>
    <dgm:pt modelId="{35D522A3-3F3C-4962-BE29-EBD9879D783E}" type="pres">
      <dgm:prSet presAssocID="{310EFD3D-99AD-49D4-AE18-1F5872BAD11E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ADDAA4-3879-4BA3-A538-ABC3A05D11D7}" srcId="{8E6F3580-EAE9-48BF-B411-91FAA03F5C1F}" destId="{BB78232B-1489-4211-A186-CFB7355909DC}" srcOrd="0" destOrd="0" parTransId="{8B392CEB-A4E8-4537-A0DE-101763D6E956}" sibTransId="{D4E35664-F4D4-478F-AFB8-0343F36C1593}"/>
    <dgm:cxn modelId="{10E7EAB5-7894-4FE8-BC5B-029B51F39B8F}" srcId="{D6C934C5-B4BA-4FB5-9ECE-E25CFF0A3F5A}" destId="{DFA87F72-9B4C-4477-9D2C-CB92E122F0C7}" srcOrd="2" destOrd="0" parTransId="{9F7FD34D-2BD3-4626-AD43-CBBE5CF7649D}" sibTransId="{503C7482-444D-4F0C-9454-FAD371F67849}"/>
    <dgm:cxn modelId="{6A51A170-FBCC-4FEC-BE51-A49327EC6755}" srcId="{8E6F3580-EAE9-48BF-B411-91FAA03F5C1F}" destId="{B747C7B0-E11B-49C2-BA79-974D7428D84D}" srcOrd="1" destOrd="0" parTransId="{BB0A531A-8BCE-41B4-B0D7-46C3A222FE8B}" sibTransId="{ECCF1561-5BC2-440E-9101-B7464FCB6EFC}"/>
    <dgm:cxn modelId="{7132F707-D550-4A2C-B249-97AA15AD61D0}" type="presOf" srcId="{B747C7B0-E11B-49C2-BA79-974D7428D84D}" destId="{8B6E638A-AFCC-4B1A-8AF5-95B392A45C37}" srcOrd="0" destOrd="0" presId="urn:microsoft.com/office/officeart/2005/8/layout/lProcess2"/>
    <dgm:cxn modelId="{C41C1F4B-9AEC-4520-B098-832894C0CC6F}" srcId="{9081CE95-3B06-4C2F-AD75-29AC26544009}" destId="{8E6F3580-EAE9-48BF-B411-91FAA03F5C1F}" srcOrd="2" destOrd="0" parTransId="{A6EB4843-FCDA-4A77-B449-308BA51B2B03}" sibTransId="{7AEC972D-A038-48D7-8690-5B9FFD117684}"/>
    <dgm:cxn modelId="{16ADF8BE-39BE-46DC-9D27-9188A7A94102}" type="presOf" srcId="{5BCC7409-900A-4863-8A66-BF0E5ED99BF6}" destId="{D302B9CC-4486-439C-AEA8-B139CFC28541}" srcOrd="0" destOrd="0" presId="urn:microsoft.com/office/officeart/2005/8/layout/lProcess2"/>
    <dgm:cxn modelId="{802B4005-CAAB-4A5B-8A6C-49382C145AFC}" type="presOf" srcId="{37B8867A-2015-40E3-91F2-CFC49D4D1B16}" destId="{CD6F4CB3-161A-49DB-9E25-18AC4FA5812B}" srcOrd="0" destOrd="0" presId="urn:microsoft.com/office/officeart/2005/8/layout/lProcess2"/>
    <dgm:cxn modelId="{FA71989A-57C6-41C9-A319-421BB20F9863}" type="presOf" srcId="{D6C934C5-B4BA-4FB5-9ECE-E25CFF0A3F5A}" destId="{D36EFC3B-E3D2-436D-9018-2992DD5236EE}" srcOrd="1" destOrd="0" presId="urn:microsoft.com/office/officeart/2005/8/layout/lProcess2"/>
    <dgm:cxn modelId="{DD2234C5-70CE-4D10-A865-D3C81E1530D0}" type="presOf" srcId="{E912755D-7366-4C5B-8352-7552E2488D99}" destId="{8293035F-9DAD-4380-A9ED-71F9ACCE2A88}" srcOrd="0" destOrd="0" presId="urn:microsoft.com/office/officeart/2005/8/layout/lProcess2"/>
    <dgm:cxn modelId="{6BC655D7-2D99-4466-8292-284A3AB0797B}" type="presOf" srcId="{226B3807-B9DF-4B1A-8FA1-E3F61A9C0840}" destId="{95DAD7DB-6718-4016-9C12-393B9DD385C9}" srcOrd="0" destOrd="0" presId="urn:microsoft.com/office/officeart/2005/8/layout/lProcess2"/>
    <dgm:cxn modelId="{031A78DC-421C-4378-969E-9262A0F7AF1E}" type="presOf" srcId="{D6C934C5-B4BA-4FB5-9ECE-E25CFF0A3F5A}" destId="{FA0A1EB9-7D67-4220-9A55-9E3F71034307}" srcOrd="0" destOrd="0" presId="urn:microsoft.com/office/officeart/2005/8/layout/lProcess2"/>
    <dgm:cxn modelId="{D1E238E1-26E5-4CF1-B365-9C553CD929EC}" type="presOf" srcId="{DFA87F72-9B4C-4477-9D2C-CB92E122F0C7}" destId="{99CE8325-51B9-4B8F-B9B8-B162688C5C24}" srcOrd="0" destOrd="0" presId="urn:microsoft.com/office/officeart/2005/8/layout/lProcess2"/>
    <dgm:cxn modelId="{1E5CD3A5-2B2D-48F5-AE35-F6D9E0ECF3D0}" srcId="{8E6F3580-EAE9-48BF-B411-91FAA03F5C1F}" destId="{E912755D-7366-4C5B-8352-7552E2488D99}" srcOrd="2" destOrd="0" parTransId="{1C39AE01-27A0-4E8E-8B47-B5370FC54DDE}" sibTransId="{C74366B9-BE5A-4C06-B148-0D570A6903FE}"/>
    <dgm:cxn modelId="{88E2D0CD-C4EC-4535-A42D-844B5A5E803D}" srcId="{9081CE95-3B06-4C2F-AD75-29AC26544009}" destId="{5BCC7409-900A-4863-8A66-BF0E5ED99BF6}" srcOrd="0" destOrd="0" parTransId="{AFFF7382-A8ED-421C-8BE5-904F33A3C610}" sibTransId="{E4FC989E-BF0B-4AA3-866B-A76AA59754B6}"/>
    <dgm:cxn modelId="{F2B536F7-BA45-4474-BE3E-7A84AE547D0C}" srcId="{D6C934C5-B4BA-4FB5-9ECE-E25CFF0A3F5A}" destId="{37B8867A-2015-40E3-91F2-CFC49D4D1B16}" srcOrd="0" destOrd="0" parTransId="{67FE416D-ECBC-45CA-B3C2-BC75905929AA}" sibTransId="{F025975B-1CFA-401D-B1DB-F86AC5416699}"/>
    <dgm:cxn modelId="{4E677F35-AC92-4100-AEA9-D3D62F799337}" type="presOf" srcId="{8E6F3580-EAE9-48BF-B411-91FAA03F5C1F}" destId="{6B42B0B6-091C-48F8-BD59-13A8C4C12E2E}" srcOrd="0" destOrd="0" presId="urn:microsoft.com/office/officeart/2005/8/layout/lProcess2"/>
    <dgm:cxn modelId="{6A4FC878-07F0-42CD-B950-06DEA16B10EA}" srcId="{9081CE95-3B06-4C2F-AD75-29AC26544009}" destId="{D6C934C5-B4BA-4FB5-9ECE-E25CFF0A3F5A}" srcOrd="1" destOrd="0" parTransId="{30C40824-0A85-4866-8525-9BD1D752C3E5}" sibTransId="{1432197D-E4CD-4262-97A6-807035FA31BE}"/>
    <dgm:cxn modelId="{B9EDAB93-1899-47FF-AEC5-F82B58E49AC4}" srcId="{5BCC7409-900A-4863-8A66-BF0E5ED99BF6}" destId="{0DA53833-ED2F-4248-BBED-60B7004535E3}" srcOrd="0" destOrd="0" parTransId="{2ECD87A2-5EB4-4B39-A1E7-F506246F76B8}" sibTransId="{B515D7FB-67FF-4800-A4B0-AA410AEEAB0D}"/>
    <dgm:cxn modelId="{744A1B28-5766-4113-9C0F-1AA60AB5E70E}" type="presOf" srcId="{BB78232B-1489-4211-A186-CFB7355909DC}" destId="{78913A40-0926-4A9F-A77F-5A7D558E5E3D}" srcOrd="0" destOrd="0" presId="urn:microsoft.com/office/officeart/2005/8/layout/lProcess2"/>
    <dgm:cxn modelId="{B363997C-D3EA-4897-950B-540554134D3C}" type="presOf" srcId="{0DA53833-ED2F-4248-BBED-60B7004535E3}" destId="{068D2EAF-E708-424E-8803-8A4BCF74269B}" srcOrd="0" destOrd="0" presId="urn:microsoft.com/office/officeart/2005/8/layout/lProcess2"/>
    <dgm:cxn modelId="{40ABB76A-6888-47F2-BB11-DF6A8E3A75E3}" srcId="{D6C934C5-B4BA-4FB5-9ECE-E25CFF0A3F5A}" destId="{226B3807-B9DF-4B1A-8FA1-E3F61A9C0840}" srcOrd="1" destOrd="0" parTransId="{F5527324-B8E6-4D4B-93CB-585624869CD8}" sibTransId="{E53755AA-0DEC-4DE0-BB06-A7F6488ED865}"/>
    <dgm:cxn modelId="{98C8B7AA-512A-4D68-954E-B399BCFB7650}" type="presOf" srcId="{5BCC7409-900A-4863-8A66-BF0E5ED99BF6}" destId="{1E6CE2AC-5996-43CA-A180-E04611CDD044}" srcOrd="1" destOrd="0" presId="urn:microsoft.com/office/officeart/2005/8/layout/lProcess2"/>
    <dgm:cxn modelId="{EA0E7634-8F7D-4AEE-860B-7F2EACFBB94B}" srcId="{8E6F3580-EAE9-48BF-B411-91FAA03F5C1F}" destId="{310EFD3D-99AD-49D4-AE18-1F5872BAD11E}" srcOrd="3" destOrd="0" parTransId="{B88359F1-1063-4BC2-921E-4A80D34DD977}" sibTransId="{0651DB79-47A3-4759-90DC-1CE35BEA4818}"/>
    <dgm:cxn modelId="{C135CB08-DD68-473A-AF0F-5C743C796ED1}" type="presOf" srcId="{8E6F3580-EAE9-48BF-B411-91FAA03F5C1F}" destId="{1ED004B4-B719-47B6-8432-AD78DF766607}" srcOrd="1" destOrd="0" presId="urn:microsoft.com/office/officeart/2005/8/layout/lProcess2"/>
    <dgm:cxn modelId="{062DA865-CF27-4A66-BF7D-3E9736FF2420}" type="presOf" srcId="{9081CE95-3B06-4C2F-AD75-29AC26544009}" destId="{3E378126-CE8E-4FCB-B571-F7C827A9CB69}" srcOrd="0" destOrd="0" presId="urn:microsoft.com/office/officeart/2005/8/layout/lProcess2"/>
    <dgm:cxn modelId="{6EBB2846-D8A0-4EA6-92F7-DD8E136D6607}" type="presOf" srcId="{310EFD3D-99AD-49D4-AE18-1F5872BAD11E}" destId="{35D522A3-3F3C-4962-BE29-EBD9879D783E}" srcOrd="0" destOrd="0" presId="urn:microsoft.com/office/officeart/2005/8/layout/lProcess2"/>
    <dgm:cxn modelId="{E4007EE7-7B9F-4C56-BB88-37E01B6E2BD6}" type="presParOf" srcId="{3E378126-CE8E-4FCB-B571-F7C827A9CB69}" destId="{D4FF6734-ACE8-4F71-888F-6D4439E0CBD4}" srcOrd="0" destOrd="0" presId="urn:microsoft.com/office/officeart/2005/8/layout/lProcess2"/>
    <dgm:cxn modelId="{DB2D50F2-20FE-4193-BAED-B02B65050E57}" type="presParOf" srcId="{D4FF6734-ACE8-4F71-888F-6D4439E0CBD4}" destId="{D302B9CC-4486-439C-AEA8-B139CFC28541}" srcOrd="0" destOrd="0" presId="urn:microsoft.com/office/officeart/2005/8/layout/lProcess2"/>
    <dgm:cxn modelId="{15ECC76F-E8C4-4C38-BF76-A87D6AF2E5FF}" type="presParOf" srcId="{D4FF6734-ACE8-4F71-888F-6D4439E0CBD4}" destId="{1E6CE2AC-5996-43CA-A180-E04611CDD044}" srcOrd="1" destOrd="0" presId="urn:microsoft.com/office/officeart/2005/8/layout/lProcess2"/>
    <dgm:cxn modelId="{EFDEE7FA-BD14-4361-B877-A4E309975E4A}" type="presParOf" srcId="{D4FF6734-ACE8-4F71-888F-6D4439E0CBD4}" destId="{72556AB2-8880-43FD-BCC9-3AA998929360}" srcOrd="2" destOrd="0" presId="urn:microsoft.com/office/officeart/2005/8/layout/lProcess2"/>
    <dgm:cxn modelId="{2A05C4A6-D04A-4891-909F-D634D0A86950}" type="presParOf" srcId="{72556AB2-8880-43FD-BCC9-3AA998929360}" destId="{D96EC9D9-0CC2-4852-9A17-3BE69CA78288}" srcOrd="0" destOrd="0" presId="urn:microsoft.com/office/officeart/2005/8/layout/lProcess2"/>
    <dgm:cxn modelId="{C48FD9D0-FC67-45B5-8592-AEE2B8C89596}" type="presParOf" srcId="{D96EC9D9-0CC2-4852-9A17-3BE69CA78288}" destId="{068D2EAF-E708-424E-8803-8A4BCF74269B}" srcOrd="0" destOrd="0" presId="urn:microsoft.com/office/officeart/2005/8/layout/lProcess2"/>
    <dgm:cxn modelId="{7018C819-2D3D-4F90-9305-A3B1BC52893F}" type="presParOf" srcId="{3E378126-CE8E-4FCB-B571-F7C827A9CB69}" destId="{CBFE6EE1-4895-43D2-A7C9-25AC9FE4377D}" srcOrd="1" destOrd="0" presId="urn:microsoft.com/office/officeart/2005/8/layout/lProcess2"/>
    <dgm:cxn modelId="{E14418A6-7F79-4BC0-841A-E81179EFA369}" type="presParOf" srcId="{3E378126-CE8E-4FCB-B571-F7C827A9CB69}" destId="{1CB7595C-7BAC-4296-BD74-0DCEA5AD7B1E}" srcOrd="2" destOrd="0" presId="urn:microsoft.com/office/officeart/2005/8/layout/lProcess2"/>
    <dgm:cxn modelId="{F39899E4-C19C-456D-B84D-CC8228074959}" type="presParOf" srcId="{1CB7595C-7BAC-4296-BD74-0DCEA5AD7B1E}" destId="{FA0A1EB9-7D67-4220-9A55-9E3F71034307}" srcOrd="0" destOrd="0" presId="urn:microsoft.com/office/officeart/2005/8/layout/lProcess2"/>
    <dgm:cxn modelId="{C67C9574-3381-4E6F-8EF6-D578788269AB}" type="presParOf" srcId="{1CB7595C-7BAC-4296-BD74-0DCEA5AD7B1E}" destId="{D36EFC3B-E3D2-436D-9018-2992DD5236EE}" srcOrd="1" destOrd="0" presId="urn:microsoft.com/office/officeart/2005/8/layout/lProcess2"/>
    <dgm:cxn modelId="{B16C5918-D58D-43B1-A8FA-BC251ED84E85}" type="presParOf" srcId="{1CB7595C-7BAC-4296-BD74-0DCEA5AD7B1E}" destId="{D9639845-E09A-4E34-A319-514CAACF28C3}" srcOrd="2" destOrd="0" presId="urn:microsoft.com/office/officeart/2005/8/layout/lProcess2"/>
    <dgm:cxn modelId="{0DFCFA2D-A591-42EE-86F1-4F252AE6C9F3}" type="presParOf" srcId="{D9639845-E09A-4E34-A319-514CAACF28C3}" destId="{1FBEA4F5-1109-4254-AF60-EA12EC4F3418}" srcOrd="0" destOrd="0" presId="urn:microsoft.com/office/officeart/2005/8/layout/lProcess2"/>
    <dgm:cxn modelId="{F232E3E1-D4FB-4CB2-B324-AF15328FDBC4}" type="presParOf" srcId="{1FBEA4F5-1109-4254-AF60-EA12EC4F3418}" destId="{CD6F4CB3-161A-49DB-9E25-18AC4FA5812B}" srcOrd="0" destOrd="0" presId="urn:microsoft.com/office/officeart/2005/8/layout/lProcess2"/>
    <dgm:cxn modelId="{520D9498-EB6F-41F5-B3C1-8A35004B2FC0}" type="presParOf" srcId="{1FBEA4F5-1109-4254-AF60-EA12EC4F3418}" destId="{52BA91FB-4B19-4823-9F62-FEF00CF8DC3C}" srcOrd="1" destOrd="0" presId="urn:microsoft.com/office/officeart/2005/8/layout/lProcess2"/>
    <dgm:cxn modelId="{81B883CC-EE7E-42A6-944A-A60FFB69152B}" type="presParOf" srcId="{1FBEA4F5-1109-4254-AF60-EA12EC4F3418}" destId="{95DAD7DB-6718-4016-9C12-393B9DD385C9}" srcOrd="2" destOrd="0" presId="urn:microsoft.com/office/officeart/2005/8/layout/lProcess2"/>
    <dgm:cxn modelId="{4D81AF7C-02E0-45FC-BD6E-E9ACF6320FE7}" type="presParOf" srcId="{1FBEA4F5-1109-4254-AF60-EA12EC4F3418}" destId="{B1E2A153-8C49-4291-A62B-08B034F2CAD9}" srcOrd="3" destOrd="0" presId="urn:microsoft.com/office/officeart/2005/8/layout/lProcess2"/>
    <dgm:cxn modelId="{89779B1B-CF2C-45FE-AA71-46A721B9AF2C}" type="presParOf" srcId="{1FBEA4F5-1109-4254-AF60-EA12EC4F3418}" destId="{99CE8325-51B9-4B8F-B9B8-B162688C5C24}" srcOrd="4" destOrd="0" presId="urn:microsoft.com/office/officeart/2005/8/layout/lProcess2"/>
    <dgm:cxn modelId="{67104D6E-7A02-4C51-B44E-B972F99F7ACA}" type="presParOf" srcId="{3E378126-CE8E-4FCB-B571-F7C827A9CB69}" destId="{47C02D01-71D7-43CE-86F5-CDC14ABBE9D6}" srcOrd="3" destOrd="0" presId="urn:microsoft.com/office/officeart/2005/8/layout/lProcess2"/>
    <dgm:cxn modelId="{29046945-6FD3-4E49-93F2-270BE5FA850E}" type="presParOf" srcId="{3E378126-CE8E-4FCB-B571-F7C827A9CB69}" destId="{D984E912-97AB-4D48-9080-75759CE364A9}" srcOrd="4" destOrd="0" presId="urn:microsoft.com/office/officeart/2005/8/layout/lProcess2"/>
    <dgm:cxn modelId="{9CD2BA56-8370-4BB7-8C7C-5AC09F9B94E3}" type="presParOf" srcId="{D984E912-97AB-4D48-9080-75759CE364A9}" destId="{6B42B0B6-091C-48F8-BD59-13A8C4C12E2E}" srcOrd="0" destOrd="0" presId="urn:microsoft.com/office/officeart/2005/8/layout/lProcess2"/>
    <dgm:cxn modelId="{09A0D9F9-BD4E-4297-99CC-47D1095234E2}" type="presParOf" srcId="{D984E912-97AB-4D48-9080-75759CE364A9}" destId="{1ED004B4-B719-47B6-8432-AD78DF766607}" srcOrd="1" destOrd="0" presId="urn:microsoft.com/office/officeart/2005/8/layout/lProcess2"/>
    <dgm:cxn modelId="{1AF5A8CA-36F6-492E-B47E-CA44F691AE6D}" type="presParOf" srcId="{D984E912-97AB-4D48-9080-75759CE364A9}" destId="{D938010A-DAD8-44B4-94EA-594D852B6663}" srcOrd="2" destOrd="0" presId="urn:microsoft.com/office/officeart/2005/8/layout/lProcess2"/>
    <dgm:cxn modelId="{E7BD754E-90BE-4D58-8645-FC86370FF140}" type="presParOf" srcId="{D938010A-DAD8-44B4-94EA-594D852B6663}" destId="{5348DDBD-5E4C-42BC-A7CC-D0B1D38E7C60}" srcOrd="0" destOrd="0" presId="urn:microsoft.com/office/officeart/2005/8/layout/lProcess2"/>
    <dgm:cxn modelId="{37F69C36-EE20-4ED1-BAE0-62D8FC02F2D4}" type="presParOf" srcId="{5348DDBD-5E4C-42BC-A7CC-D0B1D38E7C60}" destId="{78913A40-0926-4A9F-A77F-5A7D558E5E3D}" srcOrd="0" destOrd="0" presId="urn:microsoft.com/office/officeart/2005/8/layout/lProcess2"/>
    <dgm:cxn modelId="{16EAA355-6429-4407-9A63-85663FA91D43}" type="presParOf" srcId="{5348DDBD-5E4C-42BC-A7CC-D0B1D38E7C60}" destId="{4F35DE87-0223-492B-9122-8B7C4DE086BB}" srcOrd="1" destOrd="0" presId="urn:microsoft.com/office/officeart/2005/8/layout/lProcess2"/>
    <dgm:cxn modelId="{F23701B3-AFFC-40BE-B0EB-F3A662C4CDC6}" type="presParOf" srcId="{5348DDBD-5E4C-42BC-A7CC-D0B1D38E7C60}" destId="{8B6E638A-AFCC-4B1A-8AF5-95B392A45C37}" srcOrd="2" destOrd="0" presId="urn:microsoft.com/office/officeart/2005/8/layout/lProcess2"/>
    <dgm:cxn modelId="{1F718060-F8E6-4537-9D41-0BC41BCCB9BA}" type="presParOf" srcId="{5348DDBD-5E4C-42BC-A7CC-D0B1D38E7C60}" destId="{D03B2EB5-FF02-42A2-8AAF-18858A69C791}" srcOrd="3" destOrd="0" presId="urn:microsoft.com/office/officeart/2005/8/layout/lProcess2"/>
    <dgm:cxn modelId="{E18B491E-D730-4351-AD3C-E086D8D7AA99}" type="presParOf" srcId="{5348DDBD-5E4C-42BC-A7CC-D0B1D38E7C60}" destId="{8293035F-9DAD-4380-A9ED-71F9ACCE2A88}" srcOrd="4" destOrd="0" presId="urn:microsoft.com/office/officeart/2005/8/layout/lProcess2"/>
    <dgm:cxn modelId="{DA850C5A-EE0A-4C26-9475-00BFA99EB94F}" type="presParOf" srcId="{5348DDBD-5E4C-42BC-A7CC-D0B1D38E7C60}" destId="{C0A28872-09DE-4D4F-A0F4-FECE8282CD61}" srcOrd="5" destOrd="0" presId="urn:microsoft.com/office/officeart/2005/8/layout/lProcess2"/>
    <dgm:cxn modelId="{CA66BC93-B9D3-4CE0-8530-9F8CCBAB795F}" type="presParOf" srcId="{5348DDBD-5E4C-42BC-A7CC-D0B1D38E7C60}" destId="{35D522A3-3F3C-4962-BE29-EBD9879D783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9777A9-E120-4F4D-9169-97C383209719}" type="doc">
      <dgm:prSet loTypeId="urn:microsoft.com/office/officeart/2005/8/layout/pyramid1" loCatId="pyramid" qsTypeId="urn:microsoft.com/office/officeart/2005/8/quickstyle/3d9" qsCatId="3D" csTypeId="urn:microsoft.com/office/officeart/2005/8/colors/colorful1" csCatId="colorful" phldr="1"/>
      <dgm:spPr/>
    </dgm:pt>
    <dgm:pt modelId="{3BBD78F9-0132-401C-848D-951861B1D989}">
      <dgm:prSet phldrT="[Text]" custT="1"/>
      <dgm:spPr/>
      <dgm:t>
        <a:bodyPr/>
        <a:lstStyle/>
        <a:p>
          <a:r>
            <a:rPr lang="en-US" sz="1400" dirty="0" smtClean="0"/>
            <a:t>For</a:t>
          </a:r>
          <a:br>
            <a:rPr lang="en-US" sz="1400" dirty="0" smtClean="0"/>
          </a:br>
          <a:r>
            <a:rPr lang="en-US" sz="1400" dirty="0" smtClean="0"/>
            <a:t> each</a:t>
          </a:r>
          <a:br>
            <a:rPr lang="en-US" sz="1400" dirty="0" smtClean="0"/>
          </a:br>
          <a:r>
            <a:rPr lang="en-US" sz="1400" dirty="0" smtClean="0"/>
            <a:t> Firm</a:t>
          </a:r>
          <a:endParaRPr lang="en-US" sz="1400" dirty="0"/>
        </a:p>
      </dgm:t>
    </dgm:pt>
    <dgm:pt modelId="{ED59DF04-345E-4D41-96EF-3A840A324585}" type="parTrans" cxnId="{1E2F71B1-361A-4B5B-B95C-7C289C19AE17}">
      <dgm:prSet/>
      <dgm:spPr/>
      <dgm:t>
        <a:bodyPr/>
        <a:lstStyle/>
        <a:p>
          <a:endParaRPr lang="en-US" sz="1100"/>
        </a:p>
      </dgm:t>
    </dgm:pt>
    <dgm:pt modelId="{5561EB44-E687-422E-9074-DB1421417331}" type="sibTrans" cxnId="{1E2F71B1-361A-4B5B-B95C-7C289C19AE17}">
      <dgm:prSet/>
      <dgm:spPr/>
      <dgm:t>
        <a:bodyPr/>
        <a:lstStyle/>
        <a:p>
          <a:endParaRPr lang="en-US" sz="1100"/>
        </a:p>
      </dgm:t>
    </dgm:pt>
    <dgm:pt modelId="{2A12193E-D7D5-40B8-9E7B-DD96C77D2779}">
      <dgm:prSet phldrT="[Text]" custT="1"/>
      <dgm:spPr/>
      <dgm:t>
        <a:bodyPr/>
        <a:lstStyle/>
        <a:p>
          <a:r>
            <a:rPr lang="en-US" sz="1800" dirty="0" smtClean="0"/>
            <a:t>Commodities Transported</a:t>
          </a:r>
          <a:endParaRPr lang="en-US" sz="1800" dirty="0"/>
        </a:p>
      </dgm:t>
    </dgm:pt>
    <dgm:pt modelId="{2D7DDC26-B05E-4E05-A0B7-28795816D869}" type="parTrans" cxnId="{58190C9E-71BB-4FFB-A8F7-B049D61C173F}">
      <dgm:prSet/>
      <dgm:spPr/>
      <dgm:t>
        <a:bodyPr/>
        <a:lstStyle/>
        <a:p>
          <a:endParaRPr lang="en-US" sz="1100"/>
        </a:p>
      </dgm:t>
    </dgm:pt>
    <dgm:pt modelId="{9025A119-50C2-441D-8763-5C2BAA37DE1C}" type="sibTrans" cxnId="{58190C9E-71BB-4FFB-A8F7-B049D61C173F}">
      <dgm:prSet/>
      <dgm:spPr/>
      <dgm:t>
        <a:bodyPr/>
        <a:lstStyle/>
        <a:p>
          <a:endParaRPr lang="en-US" sz="1100"/>
        </a:p>
      </dgm:t>
    </dgm:pt>
    <dgm:pt modelId="{400AF319-7EAC-4160-BFC0-04A42D4D9D78}">
      <dgm:prSet phldrT="[Text]" custT="1"/>
      <dgm:spPr/>
      <dgm:t>
        <a:bodyPr/>
        <a:lstStyle/>
        <a:p>
          <a:r>
            <a:rPr lang="en-US" sz="1800" dirty="0" smtClean="0"/>
            <a:t>Select Suppliers</a:t>
          </a:r>
          <a:endParaRPr lang="en-US" sz="1800" dirty="0"/>
        </a:p>
      </dgm:t>
    </dgm:pt>
    <dgm:pt modelId="{AAFDDEDA-6F0B-428A-8791-9398457869BA}" type="parTrans" cxnId="{6BC53909-4292-4FBC-912E-CD5BF025C34F}">
      <dgm:prSet/>
      <dgm:spPr/>
      <dgm:t>
        <a:bodyPr/>
        <a:lstStyle/>
        <a:p>
          <a:endParaRPr lang="en-US" sz="1100"/>
        </a:p>
      </dgm:t>
    </dgm:pt>
    <dgm:pt modelId="{E6A858FB-0854-4915-B8C8-DBA4851B1886}" type="sibTrans" cxnId="{6BC53909-4292-4FBC-912E-CD5BF025C34F}">
      <dgm:prSet/>
      <dgm:spPr/>
      <dgm:t>
        <a:bodyPr/>
        <a:lstStyle/>
        <a:p>
          <a:endParaRPr lang="en-US" sz="1100"/>
        </a:p>
      </dgm:t>
    </dgm:pt>
    <dgm:pt modelId="{C59C5F3B-3945-45BA-A83C-29F9D602F324}">
      <dgm:prSet phldrT="[Text]" custT="1"/>
      <dgm:spPr/>
      <dgm:t>
        <a:bodyPr/>
        <a:lstStyle/>
        <a:p>
          <a:r>
            <a:rPr lang="en-US" sz="1600" smtClean="0"/>
            <a:t>Top 5 Supply Industries</a:t>
          </a:r>
          <a:endParaRPr lang="en-US" sz="1400" dirty="0"/>
        </a:p>
      </dgm:t>
    </dgm:pt>
    <dgm:pt modelId="{A159D7DB-CFB7-430C-A8A5-C67D175B907A}" type="parTrans" cxnId="{06AAF3C5-9068-4FFB-BFC0-3746231D5B7F}">
      <dgm:prSet/>
      <dgm:spPr/>
      <dgm:t>
        <a:bodyPr/>
        <a:lstStyle/>
        <a:p>
          <a:endParaRPr lang="en-US"/>
        </a:p>
      </dgm:t>
    </dgm:pt>
    <dgm:pt modelId="{4F6783ED-157A-4CD0-8D9F-9C9441F158A9}" type="sibTrans" cxnId="{06AAF3C5-9068-4FFB-BFC0-3746231D5B7F}">
      <dgm:prSet/>
      <dgm:spPr/>
      <dgm:t>
        <a:bodyPr/>
        <a:lstStyle/>
        <a:p>
          <a:endParaRPr lang="en-US"/>
        </a:p>
      </dgm:t>
    </dgm:pt>
    <dgm:pt modelId="{59E2C11A-8D2E-40EF-A623-6139FD3497C0}" type="pres">
      <dgm:prSet presAssocID="{0D9777A9-E120-4F4D-9169-97C383209719}" presName="Name0" presStyleCnt="0">
        <dgm:presLayoutVars>
          <dgm:dir/>
          <dgm:animLvl val="lvl"/>
          <dgm:resizeHandles val="exact"/>
        </dgm:presLayoutVars>
      </dgm:prSet>
      <dgm:spPr/>
    </dgm:pt>
    <dgm:pt modelId="{C9CBA978-CAC4-4994-BBF2-6816DF18DB5A}" type="pres">
      <dgm:prSet presAssocID="{3BBD78F9-0132-401C-848D-951861B1D989}" presName="Name8" presStyleCnt="0"/>
      <dgm:spPr/>
    </dgm:pt>
    <dgm:pt modelId="{06B62F29-B2EF-4B4C-97AE-909B2109A8DF}" type="pres">
      <dgm:prSet presAssocID="{3BBD78F9-0132-401C-848D-951861B1D989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2DFB8-C8FD-4D25-ABC5-E6599F3D6E32}" type="pres">
      <dgm:prSet presAssocID="{3BBD78F9-0132-401C-848D-951861B1D9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DA95E-FC32-40A1-96CE-1A3AF2D8C3BF}" type="pres">
      <dgm:prSet presAssocID="{C59C5F3B-3945-45BA-A83C-29F9D602F324}" presName="Name8" presStyleCnt="0"/>
      <dgm:spPr/>
    </dgm:pt>
    <dgm:pt modelId="{229C92C4-EA2A-4E01-BB02-35729706494E}" type="pres">
      <dgm:prSet presAssocID="{C59C5F3B-3945-45BA-A83C-29F9D602F32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260EA-91B4-4C6D-B01B-A73E8A274A25}" type="pres">
      <dgm:prSet presAssocID="{C59C5F3B-3945-45BA-A83C-29F9D602F3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00339-205A-485A-ACB9-46A93B2F104F}" type="pres">
      <dgm:prSet presAssocID="{2A12193E-D7D5-40B8-9E7B-DD96C77D2779}" presName="Name8" presStyleCnt="0"/>
      <dgm:spPr/>
    </dgm:pt>
    <dgm:pt modelId="{F6C4D011-33CA-4AC4-98B0-3C67850B38EA}" type="pres">
      <dgm:prSet presAssocID="{2A12193E-D7D5-40B8-9E7B-DD96C77D277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BB741-315F-4BEF-A8F8-CE5053DEA142}" type="pres">
      <dgm:prSet presAssocID="{2A12193E-D7D5-40B8-9E7B-DD96C77D27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F4233-2124-41D6-846E-4F16CE3A6EEB}" type="pres">
      <dgm:prSet presAssocID="{400AF319-7EAC-4160-BFC0-04A42D4D9D78}" presName="Name8" presStyleCnt="0"/>
      <dgm:spPr/>
    </dgm:pt>
    <dgm:pt modelId="{E557E83D-E2FD-48C9-8800-BFFF9EED001A}" type="pres">
      <dgm:prSet presAssocID="{400AF319-7EAC-4160-BFC0-04A42D4D9D7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8A42-0C0C-471C-A244-B35FA7C74671}" type="pres">
      <dgm:prSet presAssocID="{400AF319-7EAC-4160-BFC0-04A42D4D9D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53085C-FC33-45BD-9F2D-7A4CC9717556}" type="presOf" srcId="{3BBD78F9-0132-401C-848D-951861B1D989}" destId="{A8C2DFB8-C8FD-4D25-ABC5-E6599F3D6E32}" srcOrd="1" destOrd="0" presId="urn:microsoft.com/office/officeart/2005/8/layout/pyramid1"/>
    <dgm:cxn modelId="{6FF63E80-5795-4C22-AD58-39FE7870A643}" type="presOf" srcId="{400AF319-7EAC-4160-BFC0-04A42D4D9D78}" destId="{5A178A42-0C0C-471C-A244-B35FA7C74671}" srcOrd="1" destOrd="0" presId="urn:microsoft.com/office/officeart/2005/8/layout/pyramid1"/>
    <dgm:cxn modelId="{41515215-1362-40D0-9534-55E1999B82FE}" type="presOf" srcId="{2A12193E-D7D5-40B8-9E7B-DD96C77D2779}" destId="{628BB741-315F-4BEF-A8F8-CE5053DEA142}" srcOrd="1" destOrd="0" presId="urn:microsoft.com/office/officeart/2005/8/layout/pyramid1"/>
    <dgm:cxn modelId="{3CD0768D-9079-4803-B093-B451B6503036}" type="presOf" srcId="{3BBD78F9-0132-401C-848D-951861B1D989}" destId="{06B62F29-B2EF-4B4C-97AE-909B2109A8DF}" srcOrd="0" destOrd="0" presId="urn:microsoft.com/office/officeart/2005/8/layout/pyramid1"/>
    <dgm:cxn modelId="{1E2F71B1-361A-4B5B-B95C-7C289C19AE17}" srcId="{0D9777A9-E120-4F4D-9169-97C383209719}" destId="{3BBD78F9-0132-401C-848D-951861B1D989}" srcOrd="0" destOrd="0" parTransId="{ED59DF04-345E-4D41-96EF-3A840A324585}" sibTransId="{5561EB44-E687-422E-9074-DB1421417331}"/>
    <dgm:cxn modelId="{A598B9A5-1A45-4EA9-BAD0-3FE2BDD3B436}" type="presOf" srcId="{2A12193E-D7D5-40B8-9E7B-DD96C77D2779}" destId="{F6C4D011-33CA-4AC4-98B0-3C67850B38EA}" srcOrd="0" destOrd="0" presId="urn:microsoft.com/office/officeart/2005/8/layout/pyramid1"/>
    <dgm:cxn modelId="{C8518721-6C6A-4832-9BE7-C911F3B32FE9}" type="presOf" srcId="{C59C5F3B-3945-45BA-A83C-29F9D602F324}" destId="{229C92C4-EA2A-4E01-BB02-35729706494E}" srcOrd="0" destOrd="0" presId="urn:microsoft.com/office/officeart/2005/8/layout/pyramid1"/>
    <dgm:cxn modelId="{102843D7-39EC-4479-A195-8456B0F38E4B}" type="presOf" srcId="{C59C5F3B-3945-45BA-A83C-29F9D602F324}" destId="{449260EA-91B4-4C6D-B01B-A73E8A274A25}" srcOrd="1" destOrd="0" presId="urn:microsoft.com/office/officeart/2005/8/layout/pyramid1"/>
    <dgm:cxn modelId="{58190C9E-71BB-4FFB-A8F7-B049D61C173F}" srcId="{0D9777A9-E120-4F4D-9169-97C383209719}" destId="{2A12193E-D7D5-40B8-9E7B-DD96C77D2779}" srcOrd="2" destOrd="0" parTransId="{2D7DDC26-B05E-4E05-A0B7-28795816D869}" sibTransId="{9025A119-50C2-441D-8763-5C2BAA37DE1C}"/>
    <dgm:cxn modelId="{06AAF3C5-9068-4FFB-BFC0-3746231D5B7F}" srcId="{0D9777A9-E120-4F4D-9169-97C383209719}" destId="{C59C5F3B-3945-45BA-A83C-29F9D602F324}" srcOrd="1" destOrd="0" parTransId="{A159D7DB-CFB7-430C-A8A5-C67D175B907A}" sibTransId="{4F6783ED-157A-4CD0-8D9F-9C9441F158A9}"/>
    <dgm:cxn modelId="{6BC53909-4292-4FBC-912E-CD5BF025C34F}" srcId="{0D9777A9-E120-4F4D-9169-97C383209719}" destId="{400AF319-7EAC-4160-BFC0-04A42D4D9D78}" srcOrd="3" destOrd="0" parTransId="{AAFDDEDA-6F0B-428A-8791-9398457869BA}" sibTransId="{E6A858FB-0854-4915-B8C8-DBA4851B1886}"/>
    <dgm:cxn modelId="{C6BC9403-C6A8-4457-8F06-BE52613465D6}" type="presOf" srcId="{400AF319-7EAC-4160-BFC0-04A42D4D9D78}" destId="{E557E83D-E2FD-48C9-8800-BFFF9EED001A}" srcOrd="0" destOrd="0" presId="urn:microsoft.com/office/officeart/2005/8/layout/pyramid1"/>
    <dgm:cxn modelId="{B95156E8-2F26-49E1-8767-29C108D663F4}" type="presOf" srcId="{0D9777A9-E120-4F4D-9169-97C383209719}" destId="{59E2C11A-8D2E-40EF-A623-6139FD3497C0}" srcOrd="0" destOrd="0" presId="urn:microsoft.com/office/officeart/2005/8/layout/pyramid1"/>
    <dgm:cxn modelId="{BF5AE3A6-3A32-45BA-A652-2251B578FF32}" type="presParOf" srcId="{59E2C11A-8D2E-40EF-A623-6139FD3497C0}" destId="{C9CBA978-CAC4-4994-BBF2-6816DF18DB5A}" srcOrd="0" destOrd="0" presId="urn:microsoft.com/office/officeart/2005/8/layout/pyramid1"/>
    <dgm:cxn modelId="{02301485-C73B-46F2-88CA-0F8C5A2AAC2C}" type="presParOf" srcId="{C9CBA978-CAC4-4994-BBF2-6816DF18DB5A}" destId="{06B62F29-B2EF-4B4C-97AE-909B2109A8DF}" srcOrd="0" destOrd="0" presId="urn:microsoft.com/office/officeart/2005/8/layout/pyramid1"/>
    <dgm:cxn modelId="{A55649B7-37B1-4557-A7C0-A484A7F3FF33}" type="presParOf" srcId="{C9CBA978-CAC4-4994-BBF2-6816DF18DB5A}" destId="{A8C2DFB8-C8FD-4D25-ABC5-E6599F3D6E32}" srcOrd="1" destOrd="0" presId="urn:microsoft.com/office/officeart/2005/8/layout/pyramid1"/>
    <dgm:cxn modelId="{ABB0E79D-E157-462B-8118-078A3A581DB7}" type="presParOf" srcId="{59E2C11A-8D2E-40EF-A623-6139FD3497C0}" destId="{91CDA95E-FC32-40A1-96CE-1A3AF2D8C3BF}" srcOrd="1" destOrd="0" presId="urn:microsoft.com/office/officeart/2005/8/layout/pyramid1"/>
    <dgm:cxn modelId="{6168E4E0-7A01-422F-A2F2-483438C2ED09}" type="presParOf" srcId="{91CDA95E-FC32-40A1-96CE-1A3AF2D8C3BF}" destId="{229C92C4-EA2A-4E01-BB02-35729706494E}" srcOrd="0" destOrd="0" presId="urn:microsoft.com/office/officeart/2005/8/layout/pyramid1"/>
    <dgm:cxn modelId="{3E841C2A-00FE-470B-BD6F-FB3B7DE05C20}" type="presParOf" srcId="{91CDA95E-FC32-40A1-96CE-1A3AF2D8C3BF}" destId="{449260EA-91B4-4C6D-B01B-A73E8A274A25}" srcOrd="1" destOrd="0" presId="urn:microsoft.com/office/officeart/2005/8/layout/pyramid1"/>
    <dgm:cxn modelId="{56DA5797-0D48-4B2A-B235-DE256925ABB0}" type="presParOf" srcId="{59E2C11A-8D2E-40EF-A623-6139FD3497C0}" destId="{4F000339-205A-485A-ACB9-46A93B2F104F}" srcOrd="2" destOrd="0" presId="urn:microsoft.com/office/officeart/2005/8/layout/pyramid1"/>
    <dgm:cxn modelId="{DC9244EC-AB5F-422D-9556-1841D4FCA483}" type="presParOf" srcId="{4F000339-205A-485A-ACB9-46A93B2F104F}" destId="{F6C4D011-33CA-4AC4-98B0-3C67850B38EA}" srcOrd="0" destOrd="0" presId="urn:microsoft.com/office/officeart/2005/8/layout/pyramid1"/>
    <dgm:cxn modelId="{C3790692-7460-47B6-91F8-6531F4CCCA38}" type="presParOf" srcId="{4F000339-205A-485A-ACB9-46A93B2F104F}" destId="{628BB741-315F-4BEF-A8F8-CE5053DEA142}" srcOrd="1" destOrd="0" presId="urn:microsoft.com/office/officeart/2005/8/layout/pyramid1"/>
    <dgm:cxn modelId="{739A9142-5BE3-4575-9A5A-8131F7A430C1}" type="presParOf" srcId="{59E2C11A-8D2E-40EF-A623-6139FD3497C0}" destId="{535F4233-2124-41D6-846E-4F16CE3A6EEB}" srcOrd="3" destOrd="0" presId="urn:microsoft.com/office/officeart/2005/8/layout/pyramid1"/>
    <dgm:cxn modelId="{9D22736D-5455-4EE8-A4E5-115B94BE9B67}" type="presParOf" srcId="{535F4233-2124-41D6-846E-4F16CE3A6EEB}" destId="{E557E83D-E2FD-48C9-8800-BFFF9EED001A}" srcOrd="0" destOrd="0" presId="urn:microsoft.com/office/officeart/2005/8/layout/pyramid1"/>
    <dgm:cxn modelId="{5EA117EC-63C7-415B-BB93-D70C729507B5}" type="presParOf" srcId="{535F4233-2124-41D6-846E-4F16CE3A6EEB}" destId="{5A178A42-0C0C-471C-A244-B35FA7C7467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82CBC1-5B59-4150-A25A-9A40C6DD61BA}" type="doc">
      <dgm:prSet loTypeId="urn:microsoft.com/office/officeart/2005/8/layout/pyramid4" loCatId="pyramid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F8CF87-49F8-4EC9-8E58-FC367BCF8FBC}">
      <dgm:prSet phldrT="[Text]"/>
      <dgm:spPr/>
      <dgm:t>
        <a:bodyPr/>
        <a:lstStyle/>
        <a:p>
          <a:r>
            <a:rPr lang="en-US" dirty="0" smtClean="0"/>
            <a:t>Shippers</a:t>
          </a:r>
          <a:endParaRPr lang="en-US" dirty="0"/>
        </a:p>
      </dgm:t>
    </dgm:pt>
    <dgm:pt modelId="{15DB736E-381B-4282-8BE4-9F52E21A7423}" type="parTrans" cxnId="{5C38E200-EA76-4E3E-84A7-B66317AE9682}">
      <dgm:prSet/>
      <dgm:spPr/>
      <dgm:t>
        <a:bodyPr/>
        <a:lstStyle/>
        <a:p>
          <a:endParaRPr lang="en-US"/>
        </a:p>
      </dgm:t>
    </dgm:pt>
    <dgm:pt modelId="{AF1D29FB-93E3-4FF9-B85F-690E2834CBAC}" type="sibTrans" cxnId="{5C38E200-EA76-4E3E-84A7-B66317AE9682}">
      <dgm:prSet/>
      <dgm:spPr/>
      <dgm:t>
        <a:bodyPr/>
        <a:lstStyle/>
        <a:p>
          <a:endParaRPr lang="en-US"/>
        </a:p>
      </dgm:t>
    </dgm:pt>
    <dgm:pt modelId="{4DBBB81F-3766-4ED1-AFB5-E1D0463B07E9}">
      <dgm:prSet phldrT="[Text]"/>
      <dgm:spPr/>
      <dgm:t>
        <a:bodyPr/>
        <a:lstStyle/>
        <a:p>
          <a:r>
            <a:rPr lang="en-US" dirty="0" smtClean="0"/>
            <a:t>Receivers</a:t>
          </a:r>
          <a:endParaRPr lang="en-US" dirty="0"/>
        </a:p>
      </dgm:t>
    </dgm:pt>
    <dgm:pt modelId="{B40551C1-A0E3-4BC3-8136-F8F38B6A7081}" type="parTrans" cxnId="{C4DD7E31-D8A9-4ACD-A9ED-15E9FC8905EF}">
      <dgm:prSet/>
      <dgm:spPr/>
      <dgm:t>
        <a:bodyPr/>
        <a:lstStyle/>
        <a:p>
          <a:endParaRPr lang="en-US"/>
        </a:p>
      </dgm:t>
    </dgm:pt>
    <dgm:pt modelId="{A035E887-7CE3-4496-935F-690721702D4E}" type="sibTrans" cxnId="{C4DD7E31-D8A9-4ACD-A9ED-15E9FC8905EF}">
      <dgm:prSet/>
      <dgm:spPr/>
      <dgm:t>
        <a:bodyPr/>
        <a:lstStyle/>
        <a:p>
          <a:endParaRPr lang="en-US"/>
        </a:p>
      </dgm:t>
    </dgm:pt>
    <dgm:pt modelId="{1B1469FC-CE9C-410C-B242-B4BE2F98F852}">
      <dgm:prSet phldrT="[Text]"/>
      <dgm:spPr/>
      <dgm:t>
        <a:bodyPr/>
        <a:lstStyle/>
        <a:p>
          <a:r>
            <a:rPr lang="en-US" dirty="0" smtClean="0"/>
            <a:t>Commodities</a:t>
          </a:r>
          <a:endParaRPr lang="en-US" dirty="0"/>
        </a:p>
      </dgm:t>
    </dgm:pt>
    <dgm:pt modelId="{70542227-01D6-4368-B6B6-B205B94FA26B}" type="parTrans" cxnId="{FD7E7A5D-8946-4AC0-903B-79CD8D561DF7}">
      <dgm:prSet/>
      <dgm:spPr/>
      <dgm:t>
        <a:bodyPr/>
        <a:lstStyle/>
        <a:p>
          <a:endParaRPr lang="en-US"/>
        </a:p>
      </dgm:t>
    </dgm:pt>
    <dgm:pt modelId="{55269CE2-E3F8-4936-9367-6BE82D9D3A66}" type="sibTrans" cxnId="{FD7E7A5D-8946-4AC0-903B-79CD8D561DF7}">
      <dgm:prSet/>
      <dgm:spPr/>
      <dgm:t>
        <a:bodyPr/>
        <a:lstStyle/>
        <a:p>
          <a:endParaRPr lang="en-US"/>
        </a:p>
      </dgm:t>
    </dgm:pt>
    <dgm:pt modelId="{CC4AA1F8-0DC9-4FB0-B27D-E48D74CE0BC7}">
      <dgm:prSet phldrT="[Text]"/>
      <dgm:spPr/>
      <dgm:t>
        <a:bodyPr/>
        <a:lstStyle/>
        <a:p>
          <a:r>
            <a:rPr lang="en-US" dirty="0" smtClean="0"/>
            <a:t>Receivers</a:t>
          </a:r>
          <a:endParaRPr lang="en-US" dirty="0"/>
        </a:p>
      </dgm:t>
    </dgm:pt>
    <dgm:pt modelId="{AA41B6DB-BAA1-4B68-98B2-974A5BEDCA67}" type="parTrans" cxnId="{E4E8045F-51FE-48B8-93E4-DE86E8B421D7}">
      <dgm:prSet/>
      <dgm:spPr/>
      <dgm:t>
        <a:bodyPr/>
        <a:lstStyle/>
        <a:p>
          <a:endParaRPr lang="en-US"/>
        </a:p>
      </dgm:t>
    </dgm:pt>
    <dgm:pt modelId="{7BECD570-0970-4212-9B46-D93BFE6DAAD5}" type="sibTrans" cxnId="{E4E8045F-51FE-48B8-93E4-DE86E8B421D7}">
      <dgm:prSet/>
      <dgm:spPr/>
      <dgm:t>
        <a:bodyPr/>
        <a:lstStyle/>
        <a:p>
          <a:endParaRPr lang="en-US"/>
        </a:p>
      </dgm:t>
    </dgm:pt>
    <dgm:pt modelId="{16F7B207-29E0-490F-8D7D-C6C5B8F8D1CD}" type="pres">
      <dgm:prSet presAssocID="{7382CBC1-5B59-4150-A25A-9A40C6DD61B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910AC6-1E1A-4D6C-B616-A123C9F112FE}" type="pres">
      <dgm:prSet presAssocID="{7382CBC1-5B59-4150-A25A-9A40C6DD61B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B7448-5DA0-42BD-B2C3-7C718DB6F16B}" type="pres">
      <dgm:prSet presAssocID="{7382CBC1-5B59-4150-A25A-9A40C6DD61B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E6BB4-17CB-4FD8-BB5B-C9046B2C88DD}" type="pres">
      <dgm:prSet presAssocID="{7382CBC1-5B59-4150-A25A-9A40C6DD61B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91C36-D4E3-4387-9E51-599E05B0B6E0}" type="pres">
      <dgm:prSet presAssocID="{7382CBC1-5B59-4150-A25A-9A40C6DD61B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7E7A5D-8946-4AC0-903B-79CD8D561DF7}" srcId="{7382CBC1-5B59-4150-A25A-9A40C6DD61BA}" destId="{1B1469FC-CE9C-410C-B242-B4BE2F98F852}" srcOrd="2" destOrd="0" parTransId="{70542227-01D6-4368-B6B6-B205B94FA26B}" sibTransId="{55269CE2-E3F8-4936-9367-6BE82D9D3A66}"/>
    <dgm:cxn modelId="{F8E4DF27-0E29-4CB6-B337-D5E8E95F6493}" type="presOf" srcId="{4DBBB81F-3766-4ED1-AFB5-E1D0463B07E9}" destId="{ABCB7448-5DA0-42BD-B2C3-7C718DB6F16B}" srcOrd="0" destOrd="0" presId="urn:microsoft.com/office/officeart/2005/8/layout/pyramid4"/>
    <dgm:cxn modelId="{1543E242-BB05-437B-AFC7-0E647431F918}" type="presOf" srcId="{1B1469FC-CE9C-410C-B242-B4BE2F98F852}" destId="{84BE6BB4-17CB-4FD8-BB5B-C9046B2C88DD}" srcOrd="0" destOrd="0" presId="urn:microsoft.com/office/officeart/2005/8/layout/pyramid4"/>
    <dgm:cxn modelId="{42466286-2908-4591-BCCE-6AFAC5DAD7BB}" type="presOf" srcId="{7382CBC1-5B59-4150-A25A-9A40C6DD61BA}" destId="{16F7B207-29E0-490F-8D7D-C6C5B8F8D1CD}" srcOrd="0" destOrd="0" presId="urn:microsoft.com/office/officeart/2005/8/layout/pyramid4"/>
    <dgm:cxn modelId="{C4DD7E31-D8A9-4ACD-A9ED-15E9FC8905EF}" srcId="{7382CBC1-5B59-4150-A25A-9A40C6DD61BA}" destId="{4DBBB81F-3766-4ED1-AFB5-E1D0463B07E9}" srcOrd="1" destOrd="0" parTransId="{B40551C1-A0E3-4BC3-8136-F8F38B6A7081}" sibTransId="{A035E887-7CE3-4496-935F-690721702D4E}"/>
    <dgm:cxn modelId="{5C38E200-EA76-4E3E-84A7-B66317AE9682}" srcId="{7382CBC1-5B59-4150-A25A-9A40C6DD61BA}" destId="{EEF8CF87-49F8-4EC9-8E58-FC367BCF8FBC}" srcOrd="0" destOrd="0" parTransId="{15DB736E-381B-4282-8BE4-9F52E21A7423}" sibTransId="{AF1D29FB-93E3-4FF9-B85F-690E2834CBAC}"/>
    <dgm:cxn modelId="{35D5B8D5-FBCA-4949-87EA-DA16C71D1572}" type="presOf" srcId="{CC4AA1F8-0DC9-4FB0-B27D-E48D74CE0BC7}" destId="{BEC91C36-D4E3-4387-9E51-599E05B0B6E0}" srcOrd="0" destOrd="0" presId="urn:microsoft.com/office/officeart/2005/8/layout/pyramid4"/>
    <dgm:cxn modelId="{E4E8045F-51FE-48B8-93E4-DE86E8B421D7}" srcId="{7382CBC1-5B59-4150-A25A-9A40C6DD61BA}" destId="{CC4AA1F8-0DC9-4FB0-B27D-E48D74CE0BC7}" srcOrd="3" destOrd="0" parTransId="{AA41B6DB-BAA1-4B68-98B2-974A5BEDCA67}" sibTransId="{7BECD570-0970-4212-9B46-D93BFE6DAAD5}"/>
    <dgm:cxn modelId="{DE82BF13-C4DA-406F-A665-53D6112A9790}" type="presOf" srcId="{EEF8CF87-49F8-4EC9-8E58-FC367BCF8FBC}" destId="{46910AC6-1E1A-4D6C-B616-A123C9F112FE}" srcOrd="0" destOrd="0" presId="urn:microsoft.com/office/officeart/2005/8/layout/pyramid4"/>
    <dgm:cxn modelId="{A15E23D1-966B-4D32-8AC8-98FB2CC823CE}" type="presParOf" srcId="{16F7B207-29E0-490F-8D7D-C6C5B8F8D1CD}" destId="{46910AC6-1E1A-4D6C-B616-A123C9F112FE}" srcOrd="0" destOrd="0" presId="urn:microsoft.com/office/officeart/2005/8/layout/pyramid4"/>
    <dgm:cxn modelId="{3CB58653-A2CC-4B5F-BFCF-495D91A0AB14}" type="presParOf" srcId="{16F7B207-29E0-490F-8D7D-C6C5B8F8D1CD}" destId="{ABCB7448-5DA0-42BD-B2C3-7C718DB6F16B}" srcOrd="1" destOrd="0" presId="urn:microsoft.com/office/officeart/2005/8/layout/pyramid4"/>
    <dgm:cxn modelId="{5E4D33F8-5BA8-464D-A49E-567774C46201}" type="presParOf" srcId="{16F7B207-29E0-490F-8D7D-C6C5B8F8D1CD}" destId="{84BE6BB4-17CB-4FD8-BB5B-C9046B2C88DD}" srcOrd="2" destOrd="0" presId="urn:microsoft.com/office/officeart/2005/8/layout/pyramid4"/>
    <dgm:cxn modelId="{AFE5A12B-698A-49CA-801B-9338C948BAEA}" type="presParOf" srcId="{16F7B207-29E0-490F-8D7D-C6C5B8F8D1CD}" destId="{BEC91C36-D4E3-4387-9E51-599E05B0B6E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992B1F-F167-4065-B8A1-5FEDCAF736B2}" type="doc">
      <dgm:prSet loTypeId="urn:microsoft.com/office/officeart/2011/layout/ConvergingText#1" loCatId="process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51A3B18-4655-4860-B0E2-FEA4EABCE37D}">
      <dgm:prSet phldrT="[Text]"/>
      <dgm:spPr/>
      <dgm:t>
        <a:bodyPr/>
        <a:lstStyle/>
        <a:p>
          <a:r>
            <a:rPr lang="en-US" dirty="0" smtClean="0"/>
            <a:t>Path</a:t>
          </a:r>
          <a:endParaRPr lang="en-US" dirty="0"/>
        </a:p>
      </dgm:t>
    </dgm:pt>
    <dgm:pt modelId="{DD3DFB63-4BE4-4E18-938A-3B9E1260E7BA}" type="parTrans" cxnId="{9C29E362-F077-4370-9023-A7EB05FCAAE8}">
      <dgm:prSet/>
      <dgm:spPr/>
      <dgm:t>
        <a:bodyPr/>
        <a:lstStyle/>
        <a:p>
          <a:endParaRPr lang="en-US"/>
        </a:p>
      </dgm:t>
    </dgm:pt>
    <dgm:pt modelId="{3C2C7B3E-13C6-40F0-9FB0-8DF8BE42B935}" type="sibTrans" cxnId="{9C29E362-F077-4370-9023-A7EB05FCAAE8}">
      <dgm:prSet/>
      <dgm:spPr/>
      <dgm:t>
        <a:bodyPr/>
        <a:lstStyle/>
        <a:p>
          <a:endParaRPr lang="en-US"/>
        </a:p>
      </dgm:t>
    </dgm:pt>
    <dgm:pt modelId="{CE0967C2-E21D-41CA-99AC-C3151BDFA585}">
      <dgm:prSet phldrT="[Text]"/>
      <dgm:spPr/>
      <dgm:t>
        <a:bodyPr/>
        <a:lstStyle/>
        <a:p>
          <a:r>
            <a:rPr lang="en-US" dirty="0" smtClean="0"/>
            <a:t>Mode</a:t>
          </a:r>
          <a:endParaRPr lang="en-US" dirty="0"/>
        </a:p>
      </dgm:t>
    </dgm:pt>
    <dgm:pt modelId="{F6A94C55-AEE7-455B-ADFE-29E39911BB70}" type="parTrans" cxnId="{DDD42174-5959-4E07-A6E5-7693FFF955EE}">
      <dgm:prSet/>
      <dgm:spPr/>
      <dgm:t>
        <a:bodyPr/>
        <a:lstStyle/>
        <a:p>
          <a:endParaRPr lang="en-US"/>
        </a:p>
      </dgm:t>
    </dgm:pt>
    <dgm:pt modelId="{97BBD8C4-7A8D-43AB-902C-65ABCFB05F0D}" type="sibTrans" cxnId="{DDD42174-5959-4E07-A6E5-7693FFF955EE}">
      <dgm:prSet/>
      <dgm:spPr/>
      <dgm:t>
        <a:bodyPr/>
        <a:lstStyle/>
        <a:p>
          <a:endParaRPr lang="en-US"/>
        </a:p>
      </dgm:t>
    </dgm:pt>
    <dgm:pt modelId="{1F108500-1332-4CD5-ACA5-9F960882CD2A}">
      <dgm:prSet phldrT="[Text]"/>
      <dgm:spPr/>
      <dgm:t>
        <a:bodyPr/>
        <a:lstStyle/>
        <a:p>
          <a:r>
            <a:rPr lang="en-US" dirty="0" smtClean="0"/>
            <a:t>Logistics</a:t>
          </a:r>
          <a:endParaRPr lang="en-US" dirty="0"/>
        </a:p>
      </dgm:t>
    </dgm:pt>
    <dgm:pt modelId="{6400B8A3-C778-4225-93A7-812706A851D5}" type="parTrans" cxnId="{9D524CDE-2344-4819-B5C1-EA5049FB43FA}">
      <dgm:prSet/>
      <dgm:spPr/>
      <dgm:t>
        <a:bodyPr/>
        <a:lstStyle/>
        <a:p>
          <a:endParaRPr lang="en-US"/>
        </a:p>
      </dgm:t>
    </dgm:pt>
    <dgm:pt modelId="{BEE4A110-1629-47BB-B361-7554C8A8FC05}" type="sibTrans" cxnId="{9D524CDE-2344-4819-B5C1-EA5049FB43FA}">
      <dgm:prSet/>
      <dgm:spPr/>
      <dgm:t>
        <a:bodyPr/>
        <a:lstStyle/>
        <a:p>
          <a:endParaRPr lang="en-US"/>
        </a:p>
      </dgm:t>
    </dgm:pt>
    <dgm:pt modelId="{EC0C214E-DC8F-466D-8867-DBB3801BDDDC}">
      <dgm:prSet phldrT="[Text]"/>
      <dgm:spPr/>
      <dgm:t>
        <a:bodyPr/>
        <a:lstStyle/>
        <a:p>
          <a:r>
            <a:rPr lang="en-US" dirty="0" smtClean="0"/>
            <a:t>Distance</a:t>
          </a:r>
          <a:endParaRPr lang="en-US" dirty="0"/>
        </a:p>
      </dgm:t>
    </dgm:pt>
    <dgm:pt modelId="{D4F1B7E4-17AD-4AF7-BC2C-7D5F6C949FDD}" type="parTrans" cxnId="{13223FDF-715D-41D8-86F2-2958D145632A}">
      <dgm:prSet/>
      <dgm:spPr/>
      <dgm:t>
        <a:bodyPr/>
        <a:lstStyle/>
        <a:p>
          <a:endParaRPr lang="en-US"/>
        </a:p>
      </dgm:t>
    </dgm:pt>
    <dgm:pt modelId="{E3788E6B-3B57-45D8-9D65-2CADAA4072AC}" type="sibTrans" cxnId="{13223FDF-715D-41D8-86F2-2958D145632A}">
      <dgm:prSet/>
      <dgm:spPr/>
      <dgm:t>
        <a:bodyPr/>
        <a:lstStyle/>
        <a:p>
          <a:endParaRPr lang="en-US"/>
        </a:p>
      </dgm:t>
    </dgm:pt>
    <dgm:pt modelId="{1A749B21-1FC4-4FC2-BA6C-DE6A337B6FBD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8A2516D4-A026-4D10-A4A8-65A6C8283CC2}" type="parTrans" cxnId="{B1DBE55D-396D-4159-BA9D-291847A0FA8A}">
      <dgm:prSet/>
      <dgm:spPr/>
      <dgm:t>
        <a:bodyPr/>
        <a:lstStyle/>
        <a:p>
          <a:endParaRPr lang="en-US"/>
        </a:p>
      </dgm:t>
    </dgm:pt>
    <dgm:pt modelId="{5EFABD2D-B055-4D47-B4B6-8A5FD0689964}" type="sibTrans" cxnId="{B1DBE55D-396D-4159-BA9D-291847A0FA8A}">
      <dgm:prSet/>
      <dgm:spPr/>
      <dgm:t>
        <a:bodyPr/>
        <a:lstStyle/>
        <a:p>
          <a:endParaRPr lang="en-US"/>
        </a:p>
      </dgm:t>
    </dgm:pt>
    <dgm:pt modelId="{A5D56821-61AE-44BD-82E6-246077625D21}" type="pres">
      <dgm:prSet presAssocID="{69992B1F-F167-4065-B8A1-5FEDCAF736B2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C9D351-D9C4-4C78-897C-20A10490655A}" type="pres">
      <dgm:prSet presAssocID="{B51A3B18-4655-4860-B0E2-FEA4EABCE37D}" presName="composite" presStyleCnt="0"/>
      <dgm:spPr/>
    </dgm:pt>
    <dgm:pt modelId="{64BC8AD8-27D1-46A6-8564-C9F87F4B0EDA}" type="pres">
      <dgm:prSet presAssocID="{B51A3B18-4655-4860-B0E2-FEA4EABCE37D}" presName="ParentAccent1" presStyleLbl="alignNode1" presStyleIdx="0" presStyleCnt="42"/>
      <dgm:spPr/>
    </dgm:pt>
    <dgm:pt modelId="{ADF84867-7A0B-4EE0-AC5A-A7A24997DB8F}" type="pres">
      <dgm:prSet presAssocID="{B51A3B18-4655-4860-B0E2-FEA4EABCE37D}" presName="ParentAccent2" presStyleLbl="alignNode1" presStyleIdx="1" presStyleCnt="42"/>
      <dgm:spPr/>
    </dgm:pt>
    <dgm:pt modelId="{2CB9E343-1B99-4C26-A1CC-EC0E1E7C745E}" type="pres">
      <dgm:prSet presAssocID="{B51A3B18-4655-4860-B0E2-FEA4EABCE37D}" presName="ParentAccent3" presStyleLbl="alignNode1" presStyleIdx="2" presStyleCnt="42"/>
      <dgm:spPr/>
    </dgm:pt>
    <dgm:pt modelId="{1C63942B-AB21-4543-AE9B-C10E68302913}" type="pres">
      <dgm:prSet presAssocID="{B51A3B18-4655-4860-B0E2-FEA4EABCE37D}" presName="ParentAccent4" presStyleLbl="alignNode1" presStyleIdx="3" presStyleCnt="42"/>
      <dgm:spPr/>
    </dgm:pt>
    <dgm:pt modelId="{94591896-7DFC-4E49-9BC7-64C0755E5C54}" type="pres">
      <dgm:prSet presAssocID="{B51A3B18-4655-4860-B0E2-FEA4EABCE37D}" presName="ParentAccent5" presStyleLbl="alignNode1" presStyleIdx="4" presStyleCnt="42"/>
      <dgm:spPr/>
    </dgm:pt>
    <dgm:pt modelId="{57A1A082-34C8-4FED-979D-471ED35384CE}" type="pres">
      <dgm:prSet presAssocID="{B51A3B18-4655-4860-B0E2-FEA4EABCE37D}" presName="ParentAccent6" presStyleLbl="alignNode1" presStyleIdx="5" presStyleCnt="42"/>
      <dgm:spPr/>
    </dgm:pt>
    <dgm:pt modelId="{BFB69720-FEAF-43F8-86BE-F2CA24774B15}" type="pres">
      <dgm:prSet presAssocID="{B51A3B18-4655-4860-B0E2-FEA4EABCE37D}" presName="ParentAccent7" presStyleLbl="alignNode1" presStyleIdx="6" presStyleCnt="42"/>
      <dgm:spPr/>
    </dgm:pt>
    <dgm:pt modelId="{58373921-2AF2-4C5C-8BFD-6C105FBDA095}" type="pres">
      <dgm:prSet presAssocID="{B51A3B18-4655-4860-B0E2-FEA4EABCE37D}" presName="ParentAccent8" presStyleLbl="alignNode1" presStyleIdx="7" presStyleCnt="42"/>
      <dgm:spPr/>
    </dgm:pt>
    <dgm:pt modelId="{F60FDA9B-941C-46F2-923F-07196224EC5D}" type="pres">
      <dgm:prSet presAssocID="{B51A3B18-4655-4860-B0E2-FEA4EABCE37D}" presName="ParentAccent9" presStyleLbl="alignNode1" presStyleIdx="8" presStyleCnt="42"/>
      <dgm:spPr/>
    </dgm:pt>
    <dgm:pt modelId="{37D81721-D38F-46E0-9375-F9635A0FBD80}" type="pres">
      <dgm:prSet presAssocID="{B51A3B18-4655-4860-B0E2-FEA4EABCE37D}" presName="ParentAccent10" presStyleLbl="alignNode1" presStyleIdx="9" presStyleCnt="42"/>
      <dgm:spPr/>
    </dgm:pt>
    <dgm:pt modelId="{A2A39CC8-1684-4725-9B6C-747D0A1792D3}" type="pres">
      <dgm:prSet presAssocID="{B51A3B18-4655-4860-B0E2-FEA4EABCE37D}" presName="Parent" presStyleLbl="alignNode1" presStyleIdx="10" presStyleCnt="4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469B9-10A5-4D34-B50D-F3364633DAB1}" type="pres">
      <dgm:prSet presAssocID="{CE0967C2-E21D-41CA-99AC-C3151BDFA585}" presName="Child1Accent1" presStyleLbl="alignNode1" presStyleIdx="11" presStyleCnt="42"/>
      <dgm:spPr/>
    </dgm:pt>
    <dgm:pt modelId="{EAC85E97-9032-447D-ABA2-8186F47AE4F9}" type="pres">
      <dgm:prSet presAssocID="{CE0967C2-E21D-41CA-99AC-C3151BDFA585}" presName="Child1Accent2" presStyleLbl="alignNode1" presStyleIdx="12" presStyleCnt="42"/>
      <dgm:spPr/>
    </dgm:pt>
    <dgm:pt modelId="{E3D0EC3F-C9C0-4CDD-BDEC-F13B0DCC3FAC}" type="pres">
      <dgm:prSet presAssocID="{CE0967C2-E21D-41CA-99AC-C3151BDFA585}" presName="Child1Accent3" presStyleLbl="alignNode1" presStyleIdx="13" presStyleCnt="42"/>
      <dgm:spPr/>
    </dgm:pt>
    <dgm:pt modelId="{2A4D85C9-1CBF-408A-B185-266EF684848B}" type="pres">
      <dgm:prSet presAssocID="{CE0967C2-E21D-41CA-99AC-C3151BDFA585}" presName="Child1Accent4" presStyleLbl="alignNode1" presStyleIdx="14" presStyleCnt="42"/>
      <dgm:spPr/>
    </dgm:pt>
    <dgm:pt modelId="{9F621E02-2A12-4F3F-88CF-AB73271BF4ED}" type="pres">
      <dgm:prSet presAssocID="{CE0967C2-E21D-41CA-99AC-C3151BDFA585}" presName="Child1Accent5" presStyleLbl="alignNode1" presStyleIdx="15" presStyleCnt="42"/>
      <dgm:spPr/>
    </dgm:pt>
    <dgm:pt modelId="{D9C7DC90-861E-40C8-8801-FC483CBC56C5}" type="pres">
      <dgm:prSet presAssocID="{CE0967C2-E21D-41CA-99AC-C3151BDFA585}" presName="Child1Accent6" presStyleLbl="alignNode1" presStyleIdx="16" presStyleCnt="42"/>
      <dgm:spPr/>
    </dgm:pt>
    <dgm:pt modelId="{D56A26A0-E083-42FC-9462-549894E82772}" type="pres">
      <dgm:prSet presAssocID="{CE0967C2-E21D-41CA-99AC-C3151BDFA585}" presName="Child1Accent7" presStyleLbl="alignNode1" presStyleIdx="17" presStyleCnt="42"/>
      <dgm:spPr/>
    </dgm:pt>
    <dgm:pt modelId="{D1B28CCC-570D-484A-9590-165DDF664D37}" type="pres">
      <dgm:prSet presAssocID="{CE0967C2-E21D-41CA-99AC-C3151BDFA585}" presName="Child1Accent8" presStyleLbl="alignNode1" presStyleIdx="18" presStyleCnt="42"/>
      <dgm:spPr/>
    </dgm:pt>
    <dgm:pt modelId="{C0A9B155-7ECD-4159-A304-F9C758EB13FE}" type="pres">
      <dgm:prSet presAssocID="{CE0967C2-E21D-41CA-99AC-C3151BDFA585}" presName="Child1Accent9" presStyleLbl="alignNode1" presStyleIdx="19" presStyleCnt="42"/>
      <dgm:spPr/>
    </dgm:pt>
    <dgm:pt modelId="{A0E03BE1-34C6-4A65-91D0-98DC760CF219}" type="pres">
      <dgm:prSet presAssocID="{CE0967C2-E21D-41CA-99AC-C3151BDFA585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26FF3-D7CB-4B33-8773-44D907E038B6}" type="pres">
      <dgm:prSet presAssocID="{1A749B21-1FC4-4FC2-BA6C-DE6A337B6FBD}" presName="Child2Accent1" presStyleLbl="alignNode1" presStyleIdx="20" presStyleCnt="42"/>
      <dgm:spPr/>
    </dgm:pt>
    <dgm:pt modelId="{A5D6D8B9-DF2B-40E0-ACA3-5750FAFC13FC}" type="pres">
      <dgm:prSet presAssocID="{1A749B21-1FC4-4FC2-BA6C-DE6A337B6FBD}" presName="Child2Accent2" presStyleLbl="alignNode1" presStyleIdx="21" presStyleCnt="42"/>
      <dgm:spPr/>
    </dgm:pt>
    <dgm:pt modelId="{A5876C74-6C07-4255-8FED-400A4DE5C56B}" type="pres">
      <dgm:prSet presAssocID="{1A749B21-1FC4-4FC2-BA6C-DE6A337B6FBD}" presName="Child2Accent3" presStyleLbl="alignNode1" presStyleIdx="22" presStyleCnt="42"/>
      <dgm:spPr/>
    </dgm:pt>
    <dgm:pt modelId="{639F969D-CF98-453B-A300-02258140F916}" type="pres">
      <dgm:prSet presAssocID="{1A749B21-1FC4-4FC2-BA6C-DE6A337B6FBD}" presName="Child2Accent4" presStyleLbl="alignNode1" presStyleIdx="23" presStyleCnt="42"/>
      <dgm:spPr/>
    </dgm:pt>
    <dgm:pt modelId="{E5232E65-3724-4FE1-8719-09054A6E0EFE}" type="pres">
      <dgm:prSet presAssocID="{1A749B21-1FC4-4FC2-BA6C-DE6A337B6FBD}" presName="Child2Accent5" presStyleLbl="alignNode1" presStyleIdx="24" presStyleCnt="42"/>
      <dgm:spPr/>
    </dgm:pt>
    <dgm:pt modelId="{091B61C5-B021-4961-B403-45B16B756BA6}" type="pres">
      <dgm:prSet presAssocID="{1A749B21-1FC4-4FC2-BA6C-DE6A337B6FBD}" presName="Child2Accent6" presStyleLbl="alignNode1" presStyleIdx="25" presStyleCnt="42"/>
      <dgm:spPr/>
    </dgm:pt>
    <dgm:pt modelId="{4335AA89-B94B-4AC0-A14D-D3F9FB5887CF}" type="pres">
      <dgm:prSet presAssocID="{1A749B21-1FC4-4FC2-BA6C-DE6A337B6FBD}" presName="Child2Accent7" presStyleLbl="alignNode1" presStyleIdx="26" presStyleCnt="42"/>
      <dgm:spPr/>
    </dgm:pt>
    <dgm:pt modelId="{BFECC1FA-D0E7-474D-8B85-8870D955C7C2}" type="pres">
      <dgm:prSet presAssocID="{1A749B21-1FC4-4FC2-BA6C-DE6A337B6FBD}" presName="Child2" presStyleLbl="revTx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26CAF-D3FE-478E-BAB5-3A77A918977F}" type="pres">
      <dgm:prSet presAssocID="{1F108500-1332-4CD5-ACA5-9F960882CD2A}" presName="Child3Accent1" presStyleLbl="alignNode1" presStyleIdx="27" presStyleCnt="42"/>
      <dgm:spPr/>
    </dgm:pt>
    <dgm:pt modelId="{D5D0D083-EB8D-43EA-BF2E-3FB47A8F0A3C}" type="pres">
      <dgm:prSet presAssocID="{1F108500-1332-4CD5-ACA5-9F960882CD2A}" presName="Child3Accent2" presStyleLbl="alignNode1" presStyleIdx="28" presStyleCnt="42"/>
      <dgm:spPr/>
    </dgm:pt>
    <dgm:pt modelId="{2BC6F493-C7D2-4461-A49A-06592C4BB3AC}" type="pres">
      <dgm:prSet presAssocID="{1F108500-1332-4CD5-ACA5-9F960882CD2A}" presName="Child3Accent3" presStyleLbl="alignNode1" presStyleIdx="29" presStyleCnt="42"/>
      <dgm:spPr/>
    </dgm:pt>
    <dgm:pt modelId="{6E8E7425-696B-4F4B-B033-4BA7EB6F1A32}" type="pres">
      <dgm:prSet presAssocID="{1F108500-1332-4CD5-ACA5-9F960882CD2A}" presName="Child3Accent4" presStyleLbl="alignNode1" presStyleIdx="30" presStyleCnt="42"/>
      <dgm:spPr/>
    </dgm:pt>
    <dgm:pt modelId="{24D4A246-BB4A-4AC3-BA0F-7DE8170DA4B4}" type="pres">
      <dgm:prSet presAssocID="{1F108500-1332-4CD5-ACA5-9F960882CD2A}" presName="Child3Accent5" presStyleLbl="alignNode1" presStyleIdx="31" presStyleCnt="42"/>
      <dgm:spPr/>
    </dgm:pt>
    <dgm:pt modelId="{657FDD62-59C2-4A4C-8C02-3D21B2C60A11}" type="pres">
      <dgm:prSet presAssocID="{1F108500-1332-4CD5-ACA5-9F960882CD2A}" presName="Child3Accent6" presStyleLbl="alignNode1" presStyleIdx="32" presStyleCnt="42"/>
      <dgm:spPr/>
    </dgm:pt>
    <dgm:pt modelId="{F7B5A1B1-D952-439D-9934-2F10B3FBE4A6}" type="pres">
      <dgm:prSet presAssocID="{1F108500-1332-4CD5-ACA5-9F960882CD2A}" presName="Child3Accent7" presStyleLbl="alignNode1" presStyleIdx="33" presStyleCnt="42"/>
      <dgm:spPr/>
    </dgm:pt>
    <dgm:pt modelId="{C232B9DD-7BBE-45FA-B2DA-3796FF2F6BC3}" type="pres">
      <dgm:prSet presAssocID="{1F108500-1332-4CD5-ACA5-9F960882CD2A}" presName="Child3" presStyleLbl="revTx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D387D-6889-4C52-B97A-D7C331A4187D}" type="pres">
      <dgm:prSet presAssocID="{EC0C214E-DC8F-466D-8867-DBB3801BDDDC}" presName="Child4Accent1" presStyleLbl="alignNode1" presStyleIdx="34" presStyleCnt="42"/>
      <dgm:spPr/>
    </dgm:pt>
    <dgm:pt modelId="{2461A31C-FAE0-4FAF-B995-0980170C1EC0}" type="pres">
      <dgm:prSet presAssocID="{EC0C214E-DC8F-466D-8867-DBB3801BDDDC}" presName="Child4Accent2" presStyleLbl="alignNode1" presStyleIdx="35" presStyleCnt="42"/>
      <dgm:spPr/>
    </dgm:pt>
    <dgm:pt modelId="{CBF82DB4-9BE3-4E0C-9FCE-9123D2847203}" type="pres">
      <dgm:prSet presAssocID="{EC0C214E-DC8F-466D-8867-DBB3801BDDDC}" presName="Child4Accent3" presStyleLbl="alignNode1" presStyleIdx="36" presStyleCnt="42"/>
      <dgm:spPr/>
    </dgm:pt>
    <dgm:pt modelId="{EE34C704-FFF2-49D1-BE99-D7765464E495}" type="pres">
      <dgm:prSet presAssocID="{EC0C214E-DC8F-466D-8867-DBB3801BDDDC}" presName="Child4Accent4" presStyleLbl="alignNode1" presStyleIdx="37" presStyleCnt="42"/>
      <dgm:spPr/>
    </dgm:pt>
    <dgm:pt modelId="{EE9AE098-4F5F-4A3A-AD91-CCF53EC54259}" type="pres">
      <dgm:prSet presAssocID="{EC0C214E-DC8F-466D-8867-DBB3801BDDDC}" presName="Child4Accent5" presStyleLbl="alignNode1" presStyleIdx="38" presStyleCnt="42"/>
      <dgm:spPr/>
    </dgm:pt>
    <dgm:pt modelId="{6760441B-CCEB-4785-BAB6-245887469402}" type="pres">
      <dgm:prSet presAssocID="{EC0C214E-DC8F-466D-8867-DBB3801BDDDC}" presName="Child4Accent6" presStyleLbl="alignNode1" presStyleIdx="39" presStyleCnt="42"/>
      <dgm:spPr/>
    </dgm:pt>
    <dgm:pt modelId="{98BC8329-3AB9-4816-B16F-489CBD40E3EE}" type="pres">
      <dgm:prSet presAssocID="{EC0C214E-DC8F-466D-8867-DBB3801BDDDC}" presName="Child4Accent7" presStyleLbl="alignNode1" presStyleIdx="40" presStyleCnt="42"/>
      <dgm:spPr/>
    </dgm:pt>
    <dgm:pt modelId="{7BCCC61E-A730-4B63-B17F-EEC65CCDA811}" type="pres">
      <dgm:prSet presAssocID="{EC0C214E-DC8F-466D-8867-DBB3801BDDDC}" presName="Child4Accent8" presStyleLbl="alignNode1" presStyleIdx="41" presStyleCnt="42"/>
      <dgm:spPr/>
    </dgm:pt>
    <dgm:pt modelId="{16819539-C1BE-4587-AFED-52756F465E88}" type="pres">
      <dgm:prSet presAssocID="{EC0C214E-DC8F-466D-8867-DBB3801BDDDC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29E362-F077-4370-9023-A7EB05FCAAE8}" srcId="{69992B1F-F167-4065-B8A1-5FEDCAF736B2}" destId="{B51A3B18-4655-4860-B0E2-FEA4EABCE37D}" srcOrd="0" destOrd="0" parTransId="{DD3DFB63-4BE4-4E18-938A-3B9E1260E7BA}" sibTransId="{3C2C7B3E-13C6-40F0-9FB0-8DF8BE42B935}"/>
    <dgm:cxn modelId="{DDD42174-5959-4E07-A6E5-7693FFF955EE}" srcId="{B51A3B18-4655-4860-B0E2-FEA4EABCE37D}" destId="{CE0967C2-E21D-41CA-99AC-C3151BDFA585}" srcOrd="0" destOrd="0" parTransId="{F6A94C55-AEE7-455B-ADFE-29E39911BB70}" sibTransId="{97BBD8C4-7A8D-43AB-902C-65ABCFB05F0D}"/>
    <dgm:cxn modelId="{5D824D96-6D2E-412E-981E-92BED62A380A}" type="presOf" srcId="{69992B1F-F167-4065-B8A1-5FEDCAF736B2}" destId="{A5D56821-61AE-44BD-82E6-246077625D21}" srcOrd="0" destOrd="0" presId="urn:microsoft.com/office/officeart/2011/layout/ConvergingText#1"/>
    <dgm:cxn modelId="{13223FDF-715D-41D8-86F2-2958D145632A}" srcId="{B51A3B18-4655-4860-B0E2-FEA4EABCE37D}" destId="{EC0C214E-DC8F-466D-8867-DBB3801BDDDC}" srcOrd="3" destOrd="0" parTransId="{D4F1B7E4-17AD-4AF7-BC2C-7D5F6C949FDD}" sibTransId="{E3788E6B-3B57-45D8-9D65-2CADAA4072AC}"/>
    <dgm:cxn modelId="{9F80CF7F-394C-494B-AF5B-CA4FC5FE0C8F}" type="presOf" srcId="{1F108500-1332-4CD5-ACA5-9F960882CD2A}" destId="{C232B9DD-7BBE-45FA-B2DA-3796FF2F6BC3}" srcOrd="0" destOrd="0" presId="urn:microsoft.com/office/officeart/2011/layout/ConvergingText#1"/>
    <dgm:cxn modelId="{FF59BF39-2C7F-45F9-8901-1F4185AEA00D}" type="presOf" srcId="{CE0967C2-E21D-41CA-99AC-C3151BDFA585}" destId="{A0E03BE1-34C6-4A65-91D0-98DC760CF219}" srcOrd="0" destOrd="0" presId="urn:microsoft.com/office/officeart/2011/layout/ConvergingText#1"/>
    <dgm:cxn modelId="{BF1E37D2-E74A-4313-8F93-ED3945F62069}" type="presOf" srcId="{1A749B21-1FC4-4FC2-BA6C-DE6A337B6FBD}" destId="{BFECC1FA-D0E7-474D-8B85-8870D955C7C2}" srcOrd="0" destOrd="0" presId="urn:microsoft.com/office/officeart/2011/layout/ConvergingText#1"/>
    <dgm:cxn modelId="{F0495929-79D4-42B8-9C91-02519C292CB3}" type="presOf" srcId="{B51A3B18-4655-4860-B0E2-FEA4EABCE37D}" destId="{A2A39CC8-1684-4725-9B6C-747D0A1792D3}" srcOrd="0" destOrd="0" presId="urn:microsoft.com/office/officeart/2011/layout/ConvergingText#1"/>
    <dgm:cxn modelId="{E893AC7E-E6ED-4B56-91D7-7DD6D4739313}" type="presOf" srcId="{EC0C214E-DC8F-466D-8867-DBB3801BDDDC}" destId="{16819539-C1BE-4587-AFED-52756F465E88}" srcOrd="0" destOrd="0" presId="urn:microsoft.com/office/officeart/2011/layout/ConvergingText#1"/>
    <dgm:cxn modelId="{B1DBE55D-396D-4159-BA9D-291847A0FA8A}" srcId="{B51A3B18-4655-4860-B0E2-FEA4EABCE37D}" destId="{1A749B21-1FC4-4FC2-BA6C-DE6A337B6FBD}" srcOrd="1" destOrd="0" parTransId="{8A2516D4-A026-4D10-A4A8-65A6C8283CC2}" sibTransId="{5EFABD2D-B055-4D47-B4B6-8A5FD0689964}"/>
    <dgm:cxn modelId="{9D524CDE-2344-4819-B5C1-EA5049FB43FA}" srcId="{B51A3B18-4655-4860-B0E2-FEA4EABCE37D}" destId="{1F108500-1332-4CD5-ACA5-9F960882CD2A}" srcOrd="2" destOrd="0" parTransId="{6400B8A3-C778-4225-93A7-812706A851D5}" sibTransId="{BEE4A110-1629-47BB-B361-7554C8A8FC05}"/>
    <dgm:cxn modelId="{520D83BA-EDBE-4317-8C92-9B1BF3D829BD}" type="presParOf" srcId="{A5D56821-61AE-44BD-82E6-246077625D21}" destId="{8CC9D351-D9C4-4C78-897C-20A10490655A}" srcOrd="0" destOrd="0" presId="urn:microsoft.com/office/officeart/2011/layout/ConvergingText#1"/>
    <dgm:cxn modelId="{B4C8CC93-EC5A-4922-AF68-FCE0320CB661}" type="presParOf" srcId="{8CC9D351-D9C4-4C78-897C-20A10490655A}" destId="{64BC8AD8-27D1-46A6-8564-C9F87F4B0EDA}" srcOrd="0" destOrd="0" presId="urn:microsoft.com/office/officeart/2011/layout/ConvergingText#1"/>
    <dgm:cxn modelId="{93AA236A-AE51-447C-8A74-2C65F91E90E1}" type="presParOf" srcId="{8CC9D351-D9C4-4C78-897C-20A10490655A}" destId="{ADF84867-7A0B-4EE0-AC5A-A7A24997DB8F}" srcOrd="1" destOrd="0" presId="urn:microsoft.com/office/officeart/2011/layout/ConvergingText#1"/>
    <dgm:cxn modelId="{E82B7E6D-BCC2-4377-80E2-2145A1E69E08}" type="presParOf" srcId="{8CC9D351-D9C4-4C78-897C-20A10490655A}" destId="{2CB9E343-1B99-4C26-A1CC-EC0E1E7C745E}" srcOrd="2" destOrd="0" presId="urn:microsoft.com/office/officeart/2011/layout/ConvergingText#1"/>
    <dgm:cxn modelId="{32836F6F-AA20-42EE-B3B0-D788B4FB5F87}" type="presParOf" srcId="{8CC9D351-D9C4-4C78-897C-20A10490655A}" destId="{1C63942B-AB21-4543-AE9B-C10E68302913}" srcOrd="3" destOrd="0" presId="urn:microsoft.com/office/officeart/2011/layout/ConvergingText#1"/>
    <dgm:cxn modelId="{90668EBE-CB79-4674-B756-C52C90E3E56C}" type="presParOf" srcId="{8CC9D351-D9C4-4C78-897C-20A10490655A}" destId="{94591896-7DFC-4E49-9BC7-64C0755E5C54}" srcOrd="4" destOrd="0" presId="urn:microsoft.com/office/officeart/2011/layout/ConvergingText#1"/>
    <dgm:cxn modelId="{F9D549A5-619A-46F2-8056-A9B546EF30AC}" type="presParOf" srcId="{8CC9D351-D9C4-4C78-897C-20A10490655A}" destId="{57A1A082-34C8-4FED-979D-471ED35384CE}" srcOrd="5" destOrd="0" presId="urn:microsoft.com/office/officeart/2011/layout/ConvergingText#1"/>
    <dgm:cxn modelId="{F02AC70D-A26E-4CD7-BCB6-42B787D7F3BF}" type="presParOf" srcId="{8CC9D351-D9C4-4C78-897C-20A10490655A}" destId="{BFB69720-FEAF-43F8-86BE-F2CA24774B15}" srcOrd="6" destOrd="0" presId="urn:microsoft.com/office/officeart/2011/layout/ConvergingText#1"/>
    <dgm:cxn modelId="{BEBE8CCB-59C2-4EC5-BD2E-904578786615}" type="presParOf" srcId="{8CC9D351-D9C4-4C78-897C-20A10490655A}" destId="{58373921-2AF2-4C5C-8BFD-6C105FBDA095}" srcOrd="7" destOrd="0" presId="urn:microsoft.com/office/officeart/2011/layout/ConvergingText#1"/>
    <dgm:cxn modelId="{5490A84D-6B54-4FBF-AB9F-C43D58977781}" type="presParOf" srcId="{8CC9D351-D9C4-4C78-897C-20A10490655A}" destId="{F60FDA9B-941C-46F2-923F-07196224EC5D}" srcOrd="8" destOrd="0" presId="urn:microsoft.com/office/officeart/2011/layout/ConvergingText#1"/>
    <dgm:cxn modelId="{F2F76AF8-816E-493F-92F7-55F07E67820E}" type="presParOf" srcId="{8CC9D351-D9C4-4C78-897C-20A10490655A}" destId="{37D81721-D38F-46E0-9375-F9635A0FBD80}" srcOrd="9" destOrd="0" presId="urn:microsoft.com/office/officeart/2011/layout/ConvergingText#1"/>
    <dgm:cxn modelId="{44149CA1-BDBA-443A-929E-131DF8382936}" type="presParOf" srcId="{8CC9D351-D9C4-4C78-897C-20A10490655A}" destId="{A2A39CC8-1684-4725-9B6C-747D0A1792D3}" srcOrd="10" destOrd="0" presId="urn:microsoft.com/office/officeart/2011/layout/ConvergingText#1"/>
    <dgm:cxn modelId="{9D79F779-FDD5-41B9-8A87-7012217AF4F1}" type="presParOf" srcId="{8CC9D351-D9C4-4C78-897C-20A10490655A}" destId="{C3E469B9-10A5-4D34-B50D-F3364633DAB1}" srcOrd="11" destOrd="0" presId="urn:microsoft.com/office/officeart/2011/layout/ConvergingText#1"/>
    <dgm:cxn modelId="{F3666C89-8D6B-4D0E-B9F9-287F89A0F546}" type="presParOf" srcId="{8CC9D351-D9C4-4C78-897C-20A10490655A}" destId="{EAC85E97-9032-447D-ABA2-8186F47AE4F9}" srcOrd="12" destOrd="0" presId="urn:microsoft.com/office/officeart/2011/layout/ConvergingText#1"/>
    <dgm:cxn modelId="{751640D3-0F27-4FDE-ACD3-FAEDC833924E}" type="presParOf" srcId="{8CC9D351-D9C4-4C78-897C-20A10490655A}" destId="{E3D0EC3F-C9C0-4CDD-BDEC-F13B0DCC3FAC}" srcOrd="13" destOrd="0" presId="urn:microsoft.com/office/officeart/2011/layout/ConvergingText#1"/>
    <dgm:cxn modelId="{890DA615-7EE1-42A7-AE93-779642A336F6}" type="presParOf" srcId="{8CC9D351-D9C4-4C78-897C-20A10490655A}" destId="{2A4D85C9-1CBF-408A-B185-266EF684848B}" srcOrd="14" destOrd="0" presId="urn:microsoft.com/office/officeart/2011/layout/ConvergingText#1"/>
    <dgm:cxn modelId="{13E65768-9D1B-449F-9040-922603319050}" type="presParOf" srcId="{8CC9D351-D9C4-4C78-897C-20A10490655A}" destId="{9F621E02-2A12-4F3F-88CF-AB73271BF4ED}" srcOrd="15" destOrd="0" presId="urn:microsoft.com/office/officeart/2011/layout/ConvergingText#1"/>
    <dgm:cxn modelId="{B8AB45AE-4298-4FFC-9269-46E34B3109F0}" type="presParOf" srcId="{8CC9D351-D9C4-4C78-897C-20A10490655A}" destId="{D9C7DC90-861E-40C8-8801-FC483CBC56C5}" srcOrd="16" destOrd="0" presId="urn:microsoft.com/office/officeart/2011/layout/ConvergingText#1"/>
    <dgm:cxn modelId="{EF908EA2-B15F-4212-AE5A-393D71CB8454}" type="presParOf" srcId="{8CC9D351-D9C4-4C78-897C-20A10490655A}" destId="{D56A26A0-E083-42FC-9462-549894E82772}" srcOrd="17" destOrd="0" presId="urn:microsoft.com/office/officeart/2011/layout/ConvergingText#1"/>
    <dgm:cxn modelId="{1817EEC4-D9E9-4694-BFA5-C2001E7E5469}" type="presParOf" srcId="{8CC9D351-D9C4-4C78-897C-20A10490655A}" destId="{D1B28CCC-570D-484A-9590-165DDF664D37}" srcOrd="18" destOrd="0" presId="urn:microsoft.com/office/officeart/2011/layout/ConvergingText#1"/>
    <dgm:cxn modelId="{146D617A-7FE4-465C-BB4E-317CCE979A1C}" type="presParOf" srcId="{8CC9D351-D9C4-4C78-897C-20A10490655A}" destId="{C0A9B155-7ECD-4159-A304-F9C758EB13FE}" srcOrd="19" destOrd="0" presId="urn:microsoft.com/office/officeart/2011/layout/ConvergingText#1"/>
    <dgm:cxn modelId="{CBF84B5F-A00D-43D2-8275-DED7A14B235C}" type="presParOf" srcId="{8CC9D351-D9C4-4C78-897C-20A10490655A}" destId="{A0E03BE1-34C6-4A65-91D0-98DC760CF219}" srcOrd="20" destOrd="0" presId="urn:microsoft.com/office/officeart/2011/layout/ConvergingText#1"/>
    <dgm:cxn modelId="{173090C4-8EF3-4934-8E9A-1E8A4CAAB2E8}" type="presParOf" srcId="{8CC9D351-D9C4-4C78-897C-20A10490655A}" destId="{ED626FF3-D7CB-4B33-8773-44D907E038B6}" srcOrd="21" destOrd="0" presId="urn:microsoft.com/office/officeart/2011/layout/ConvergingText#1"/>
    <dgm:cxn modelId="{81EFAF9D-A67C-4F84-B900-02997EAA8836}" type="presParOf" srcId="{8CC9D351-D9C4-4C78-897C-20A10490655A}" destId="{A5D6D8B9-DF2B-40E0-ACA3-5750FAFC13FC}" srcOrd="22" destOrd="0" presId="urn:microsoft.com/office/officeart/2011/layout/ConvergingText#1"/>
    <dgm:cxn modelId="{5C9403BC-B161-4CD5-A60E-B3E08DAD8F40}" type="presParOf" srcId="{8CC9D351-D9C4-4C78-897C-20A10490655A}" destId="{A5876C74-6C07-4255-8FED-400A4DE5C56B}" srcOrd="23" destOrd="0" presId="urn:microsoft.com/office/officeart/2011/layout/ConvergingText#1"/>
    <dgm:cxn modelId="{15C2DC1F-A752-4297-B139-F6AB13349308}" type="presParOf" srcId="{8CC9D351-D9C4-4C78-897C-20A10490655A}" destId="{639F969D-CF98-453B-A300-02258140F916}" srcOrd="24" destOrd="0" presId="urn:microsoft.com/office/officeart/2011/layout/ConvergingText#1"/>
    <dgm:cxn modelId="{5EE71DE9-B219-4522-8BE9-25C0A2EC2B72}" type="presParOf" srcId="{8CC9D351-D9C4-4C78-897C-20A10490655A}" destId="{E5232E65-3724-4FE1-8719-09054A6E0EFE}" srcOrd="25" destOrd="0" presId="urn:microsoft.com/office/officeart/2011/layout/ConvergingText#1"/>
    <dgm:cxn modelId="{3354F65B-668A-4170-AC47-0264248EFF41}" type="presParOf" srcId="{8CC9D351-D9C4-4C78-897C-20A10490655A}" destId="{091B61C5-B021-4961-B403-45B16B756BA6}" srcOrd="26" destOrd="0" presId="urn:microsoft.com/office/officeart/2011/layout/ConvergingText#1"/>
    <dgm:cxn modelId="{083BCCC9-5BA3-402B-93B7-A7661EF30DF3}" type="presParOf" srcId="{8CC9D351-D9C4-4C78-897C-20A10490655A}" destId="{4335AA89-B94B-4AC0-A14D-D3F9FB5887CF}" srcOrd="27" destOrd="0" presId="urn:microsoft.com/office/officeart/2011/layout/ConvergingText#1"/>
    <dgm:cxn modelId="{31D9B1FD-A76A-47D7-B2C1-646ACC07AF03}" type="presParOf" srcId="{8CC9D351-D9C4-4C78-897C-20A10490655A}" destId="{BFECC1FA-D0E7-474D-8B85-8870D955C7C2}" srcOrd="28" destOrd="0" presId="urn:microsoft.com/office/officeart/2011/layout/ConvergingText#1"/>
    <dgm:cxn modelId="{E11E2B4F-F369-48F5-999B-F581F6A37687}" type="presParOf" srcId="{8CC9D351-D9C4-4C78-897C-20A10490655A}" destId="{5E026CAF-D3FE-478E-BAB5-3A77A918977F}" srcOrd="29" destOrd="0" presId="urn:microsoft.com/office/officeart/2011/layout/ConvergingText#1"/>
    <dgm:cxn modelId="{D66055B0-45B3-4392-8C8B-B33EFAE1CF91}" type="presParOf" srcId="{8CC9D351-D9C4-4C78-897C-20A10490655A}" destId="{D5D0D083-EB8D-43EA-BF2E-3FB47A8F0A3C}" srcOrd="30" destOrd="0" presId="urn:microsoft.com/office/officeart/2011/layout/ConvergingText#1"/>
    <dgm:cxn modelId="{133D2286-647C-4291-A96C-8F278B6AAEDF}" type="presParOf" srcId="{8CC9D351-D9C4-4C78-897C-20A10490655A}" destId="{2BC6F493-C7D2-4461-A49A-06592C4BB3AC}" srcOrd="31" destOrd="0" presId="urn:microsoft.com/office/officeart/2011/layout/ConvergingText#1"/>
    <dgm:cxn modelId="{49A9C05B-DB06-432C-8CFB-2C0ED6013E6E}" type="presParOf" srcId="{8CC9D351-D9C4-4C78-897C-20A10490655A}" destId="{6E8E7425-696B-4F4B-B033-4BA7EB6F1A32}" srcOrd="32" destOrd="0" presId="urn:microsoft.com/office/officeart/2011/layout/ConvergingText#1"/>
    <dgm:cxn modelId="{B9FB807F-D806-41D4-927E-23CFC73F7C97}" type="presParOf" srcId="{8CC9D351-D9C4-4C78-897C-20A10490655A}" destId="{24D4A246-BB4A-4AC3-BA0F-7DE8170DA4B4}" srcOrd="33" destOrd="0" presId="urn:microsoft.com/office/officeart/2011/layout/ConvergingText#1"/>
    <dgm:cxn modelId="{384F951A-0A1E-4C4E-A740-70DFDC890165}" type="presParOf" srcId="{8CC9D351-D9C4-4C78-897C-20A10490655A}" destId="{657FDD62-59C2-4A4C-8C02-3D21B2C60A11}" srcOrd="34" destOrd="0" presId="urn:microsoft.com/office/officeart/2011/layout/ConvergingText#1"/>
    <dgm:cxn modelId="{D4642AA7-16EC-4D59-AA60-3302D7430044}" type="presParOf" srcId="{8CC9D351-D9C4-4C78-897C-20A10490655A}" destId="{F7B5A1B1-D952-439D-9934-2F10B3FBE4A6}" srcOrd="35" destOrd="0" presId="urn:microsoft.com/office/officeart/2011/layout/ConvergingText#1"/>
    <dgm:cxn modelId="{A4BFE4DB-93D3-4B0D-8A87-F2EB43F304A4}" type="presParOf" srcId="{8CC9D351-D9C4-4C78-897C-20A10490655A}" destId="{C232B9DD-7BBE-45FA-B2DA-3796FF2F6BC3}" srcOrd="36" destOrd="0" presId="urn:microsoft.com/office/officeart/2011/layout/ConvergingText#1"/>
    <dgm:cxn modelId="{DF5CF596-DE61-48A5-A99B-4DB61CA209EF}" type="presParOf" srcId="{8CC9D351-D9C4-4C78-897C-20A10490655A}" destId="{EF6D387D-6889-4C52-B97A-D7C331A4187D}" srcOrd="37" destOrd="0" presId="urn:microsoft.com/office/officeart/2011/layout/ConvergingText#1"/>
    <dgm:cxn modelId="{472A8063-770B-4321-BF70-3C38CA385D0D}" type="presParOf" srcId="{8CC9D351-D9C4-4C78-897C-20A10490655A}" destId="{2461A31C-FAE0-4FAF-B995-0980170C1EC0}" srcOrd="38" destOrd="0" presId="urn:microsoft.com/office/officeart/2011/layout/ConvergingText#1"/>
    <dgm:cxn modelId="{A3BF7F91-03B6-4327-91A5-2ADAFD27A866}" type="presParOf" srcId="{8CC9D351-D9C4-4C78-897C-20A10490655A}" destId="{CBF82DB4-9BE3-4E0C-9FCE-9123D2847203}" srcOrd="39" destOrd="0" presId="urn:microsoft.com/office/officeart/2011/layout/ConvergingText#1"/>
    <dgm:cxn modelId="{C913DF60-35E2-4926-A44A-42548820E271}" type="presParOf" srcId="{8CC9D351-D9C4-4C78-897C-20A10490655A}" destId="{EE34C704-FFF2-49D1-BE99-D7765464E495}" srcOrd="40" destOrd="0" presId="urn:microsoft.com/office/officeart/2011/layout/ConvergingText#1"/>
    <dgm:cxn modelId="{ED789853-CCD8-4EB6-B5D2-BBC0176F1A75}" type="presParOf" srcId="{8CC9D351-D9C4-4C78-897C-20A10490655A}" destId="{EE9AE098-4F5F-4A3A-AD91-CCF53EC54259}" srcOrd="41" destOrd="0" presId="urn:microsoft.com/office/officeart/2011/layout/ConvergingText#1"/>
    <dgm:cxn modelId="{43A3DC4D-8E53-482B-8F85-FC22FFCD3C09}" type="presParOf" srcId="{8CC9D351-D9C4-4C78-897C-20A10490655A}" destId="{6760441B-CCEB-4785-BAB6-245887469402}" srcOrd="42" destOrd="0" presId="urn:microsoft.com/office/officeart/2011/layout/ConvergingText#1"/>
    <dgm:cxn modelId="{FA134378-DD3A-45E9-9C2E-98DE46676573}" type="presParOf" srcId="{8CC9D351-D9C4-4C78-897C-20A10490655A}" destId="{98BC8329-3AB9-4816-B16F-489CBD40E3EE}" srcOrd="43" destOrd="0" presId="urn:microsoft.com/office/officeart/2011/layout/ConvergingText#1"/>
    <dgm:cxn modelId="{AA9CE8B3-A178-455B-9C09-96BC905BF202}" type="presParOf" srcId="{8CC9D351-D9C4-4C78-897C-20A10490655A}" destId="{7BCCC61E-A730-4B63-B17F-EEC65CCDA811}" srcOrd="44" destOrd="0" presId="urn:microsoft.com/office/officeart/2011/layout/ConvergingText#1"/>
    <dgm:cxn modelId="{4A9EA87A-6FC1-4C5D-BAC9-E2C9CEBC7368}" type="presParOf" srcId="{8CC9D351-D9C4-4C78-897C-20A10490655A}" destId="{16819539-C1BE-4587-AFED-52756F465E88}" srcOrd="45" destOrd="0" presId="urn:microsoft.com/office/officeart/2011/layout/ConvergingText#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6CBF60-1FE2-4528-8F72-8D8BC95D5B21}" type="doc">
      <dgm:prSet loTypeId="urn:microsoft.com/office/officeart/2009/3/layout/RandomtoResultProcess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1FD172-86B0-4861-83A7-489096127835}">
      <dgm:prSet phldrT="[Text]"/>
      <dgm:spPr/>
      <dgm:t>
        <a:bodyPr/>
        <a:lstStyle/>
        <a:p>
          <a:r>
            <a:rPr lang="en-US" dirty="0" smtClean="0"/>
            <a:t>Commodities</a:t>
          </a:r>
          <a:endParaRPr lang="en-US" dirty="0"/>
        </a:p>
      </dgm:t>
    </dgm:pt>
    <dgm:pt modelId="{C3E684D3-EB03-4348-8B30-D5CB5DA5AAC8}" type="parTrans" cxnId="{94299575-77ED-4B12-A638-8D1668197CAD}">
      <dgm:prSet/>
      <dgm:spPr/>
      <dgm:t>
        <a:bodyPr/>
        <a:lstStyle/>
        <a:p>
          <a:endParaRPr lang="en-US"/>
        </a:p>
      </dgm:t>
    </dgm:pt>
    <dgm:pt modelId="{1B336461-9F5C-4FEC-B8D6-1B0BCDB811E0}" type="sibTrans" cxnId="{94299575-77ED-4B12-A638-8D1668197CAD}">
      <dgm:prSet/>
      <dgm:spPr/>
      <dgm:t>
        <a:bodyPr/>
        <a:lstStyle/>
        <a:p>
          <a:endParaRPr lang="en-US"/>
        </a:p>
      </dgm:t>
    </dgm:pt>
    <dgm:pt modelId="{21760803-BAC6-4015-818C-66411E11FB90}">
      <dgm:prSet phldrT="[Text]"/>
      <dgm:spPr/>
      <dgm:t>
        <a:bodyPr/>
        <a:lstStyle/>
        <a:p>
          <a:r>
            <a:rPr lang="en-US" dirty="0" smtClean="0"/>
            <a:t>Shippers</a:t>
          </a:r>
          <a:endParaRPr lang="en-US" dirty="0"/>
        </a:p>
      </dgm:t>
    </dgm:pt>
    <dgm:pt modelId="{D64B3828-F0F9-4BC0-BF3C-8AB614947034}" type="parTrans" cxnId="{47543F10-3791-489A-95A1-551154EC2C23}">
      <dgm:prSet/>
      <dgm:spPr/>
      <dgm:t>
        <a:bodyPr/>
        <a:lstStyle/>
        <a:p>
          <a:endParaRPr lang="en-US"/>
        </a:p>
      </dgm:t>
    </dgm:pt>
    <dgm:pt modelId="{B54A7A97-C40A-4FA0-91EE-F88FF666CEB7}" type="sibTrans" cxnId="{47543F10-3791-489A-95A1-551154EC2C23}">
      <dgm:prSet/>
      <dgm:spPr/>
      <dgm:t>
        <a:bodyPr/>
        <a:lstStyle/>
        <a:p>
          <a:endParaRPr lang="en-US"/>
        </a:p>
      </dgm:t>
    </dgm:pt>
    <dgm:pt modelId="{00C292BD-1010-4F13-B2C5-EA91C06ADC13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B259ABA0-5E6B-4D36-9F85-1978880DE270}" type="parTrans" cxnId="{368306BD-A751-4ACC-87E6-F872FFEA4799}">
      <dgm:prSet/>
      <dgm:spPr/>
      <dgm:t>
        <a:bodyPr/>
        <a:lstStyle/>
        <a:p>
          <a:endParaRPr lang="en-US"/>
        </a:p>
      </dgm:t>
    </dgm:pt>
    <dgm:pt modelId="{0EAA94E2-3754-4C63-A1AD-5DA1EBDCCE4B}" type="sibTrans" cxnId="{368306BD-A751-4ACC-87E6-F872FFEA4799}">
      <dgm:prSet/>
      <dgm:spPr/>
      <dgm:t>
        <a:bodyPr/>
        <a:lstStyle/>
        <a:p>
          <a:endParaRPr lang="en-US"/>
        </a:p>
      </dgm:t>
    </dgm:pt>
    <dgm:pt modelId="{7E9DD868-2A17-409A-AE10-388E2E28B5EC}">
      <dgm:prSet phldrT="[Text]"/>
      <dgm:spPr/>
      <dgm:t>
        <a:bodyPr/>
        <a:lstStyle/>
        <a:p>
          <a:r>
            <a:rPr lang="en-US" dirty="0" smtClean="0"/>
            <a:t>Receivers</a:t>
          </a:r>
          <a:endParaRPr lang="en-US" dirty="0"/>
        </a:p>
      </dgm:t>
    </dgm:pt>
    <dgm:pt modelId="{0F67D537-D80D-405D-9AFA-0394898D8577}" type="parTrans" cxnId="{FB1509E1-3884-4779-BFED-29410509BB7F}">
      <dgm:prSet/>
      <dgm:spPr/>
      <dgm:t>
        <a:bodyPr/>
        <a:lstStyle/>
        <a:p>
          <a:endParaRPr lang="en-US"/>
        </a:p>
      </dgm:t>
    </dgm:pt>
    <dgm:pt modelId="{D286B6A4-50D6-47A2-9B6E-226C14CA0920}" type="sibTrans" cxnId="{FB1509E1-3884-4779-BFED-29410509BB7F}">
      <dgm:prSet/>
      <dgm:spPr/>
      <dgm:t>
        <a:bodyPr/>
        <a:lstStyle/>
        <a:p>
          <a:endParaRPr lang="en-US"/>
        </a:p>
      </dgm:t>
    </dgm:pt>
    <dgm:pt modelId="{7731E509-41A9-489C-A528-C18DD452DAFA}" type="pres">
      <dgm:prSet presAssocID="{2A6CBF60-1FE2-4528-8F72-8D8BC95D5B2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FE9D52-7D7A-4908-A516-10F68DE0AB45}" type="pres">
      <dgm:prSet presAssocID="{721FD172-86B0-4861-83A7-489096127835}" presName="chaos" presStyleCnt="0"/>
      <dgm:spPr/>
    </dgm:pt>
    <dgm:pt modelId="{BFD6D0E0-1CE7-44FE-B671-203185099DF7}" type="pres">
      <dgm:prSet presAssocID="{721FD172-86B0-4861-83A7-489096127835}" presName="parTx1" presStyleLbl="revTx" presStyleIdx="0" presStyleCnt="3"/>
      <dgm:spPr/>
      <dgm:t>
        <a:bodyPr/>
        <a:lstStyle/>
        <a:p>
          <a:endParaRPr lang="en-US"/>
        </a:p>
      </dgm:t>
    </dgm:pt>
    <dgm:pt modelId="{48700D9D-FAF1-418D-B034-524236DAE1D6}" type="pres">
      <dgm:prSet presAssocID="{721FD172-86B0-4861-83A7-489096127835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40BB3-576F-4953-AC0C-C9129E4944C2}" type="pres">
      <dgm:prSet presAssocID="{721FD172-86B0-4861-83A7-489096127835}" presName="c1" presStyleLbl="node1" presStyleIdx="0" presStyleCnt="19"/>
      <dgm:spPr/>
    </dgm:pt>
    <dgm:pt modelId="{A50A1A49-863F-4EB6-9BF9-16891A5FA054}" type="pres">
      <dgm:prSet presAssocID="{721FD172-86B0-4861-83A7-489096127835}" presName="c2" presStyleLbl="node1" presStyleIdx="1" presStyleCnt="19"/>
      <dgm:spPr/>
    </dgm:pt>
    <dgm:pt modelId="{FFB1830E-DFB8-473F-9808-62EA3FA420C7}" type="pres">
      <dgm:prSet presAssocID="{721FD172-86B0-4861-83A7-489096127835}" presName="c3" presStyleLbl="node1" presStyleIdx="2" presStyleCnt="19"/>
      <dgm:spPr/>
    </dgm:pt>
    <dgm:pt modelId="{7610F45B-B8B2-4471-A199-12BD96576F46}" type="pres">
      <dgm:prSet presAssocID="{721FD172-86B0-4861-83A7-489096127835}" presName="c4" presStyleLbl="node1" presStyleIdx="3" presStyleCnt="19"/>
      <dgm:spPr/>
    </dgm:pt>
    <dgm:pt modelId="{BB96686D-F267-4957-8740-E6C4757D3315}" type="pres">
      <dgm:prSet presAssocID="{721FD172-86B0-4861-83A7-489096127835}" presName="c5" presStyleLbl="node1" presStyleIdx="4" presStyleCnt="19"/>
      <dgm:spPr/>
    </dgm:pt>
    <dgm:pt modelId="{27F1559C-0F89-4ED5-8C72-9CAEDD0343B5}" type="pres">
      <dgm:prSet presAssocID="{721FD172-86B0-4861-83A7-489096127835}" presName="c6" presStyleLbl="node1" presStyleIdx="5" presStyleCnt="19"/>
      <dgm:spPr/>
    </dgm:pt>
    <dgm:pt modelId="{434F972A-9D55-4134-9770-32964828FBEF}" type="pres">
      <dgm:prSet presAssocID="{721FD172-86B0-4861-83A7-489096127835}" presName="c7" presStyleLbl="node1" presStyleIdx="6" presStyleCnt="19"/>
      <dgm:spPr/>
    </dgm:pt>
    <dgm:pt modelId="{E508DF80-EE9D-49A8-B98A-B2066491F450}" type="pres">
      <dgm:prSet presAssocID="{721FD172-86B0-4861-83A7-489096127835}" presName="c8" presStyleLbl="node1" presStyleIdx="7" presStyleCnt="19"/>
      <dgm:spPr/>
    </dgm:pt>
    <dgm:pt modelId="{9A61A497-5A24-4565-B4D5-52DEF9DF7103}" type="pres">
      <dgm:prSet presAssocID="{721FD172-86B0-4861-83A7-489096127835}" presName="c9" presStyleLbl="node1" presStyleIdx="8" presStyleCnt="19"/>
      <dgm:spPr/>
    </dgm:pt>
    <dgm:pt modelId="{75E40646-D27B-4494-A07B-CEA2BCC37F47}" type="pres">
      <dgm:prSet presAssocID="{721FD172-86B0-4861-83A7-489096127835}" presName="c10" presStyleLbl="node1" presStyleIdx="9" presStyleCnt="19"/>
      <dgm:spPr/>
    </dgm:pt>
    <dgm:pt modelId="{209D3344-9689-4CF3-9E17-A801FAE6C191}" type="pres">
      <dgm:prSet presAssocID="{721FD172-86B0-4861-83A7-489096127835}" presName="c11" presStyleLbl="node1" presStyleIdx="10" presStyleCnt="19"/>
      <dgm:spPr/>
    </dgm:pt>
    <dgm:pt modelId="{52B40FF0-00C8-4BB0-8850-2B5C520B8AD4}" type="pres">
      <dgm:prSet presAssocID="{721FD172-86B0-4861-83A7-489096127835}" presName="c12" presStyleLbl="node1" presStyleIdx="11" presStyleCnt="19"/>
      <dgm:spPr/>
    </dgm:pt>
    <dgm:pt modelId="{34F6138C-01EE-49E8-8BCD-D2552028363E}" type="pres">
      <dgm:prSet presAssocID="{721FD172-86B0-4861-83A7-489096127835}" presName="c13" presStyleLbl="node1" presStyleIdx="12" presStyleCnt="19"/>
      <dgm:spPr/>
    </dgm:pt>
    <dgm:pt modelId="{AEFE5DE6-5B50-4945-9D60-681A25C14EC5}" type="pres">
      <dgm:prSet presAssocID="{721FD172-86B0-4861-83A7-489096127835}" presName="c14" presStyleLbl="node1" presStyleIdx="13" presStyleCnt="19"/>
      <dgm:spPr/>
    </dgm:pt>
    <dgm:pt modelId="{2144F872-1EBA-49CC-9766-D420809F89E1}" type="pres">
      <dgm:prSet presAssocID="{721FD172-86B0-4861-83A7-489096127835}" presName="c15" presStyleLbl="node1" presStyleIdx="14" presStyleCnt="19"/>
      <dgm:spPr/>
    </dgm:pt>
    <dgm:pt modelId="{C2F277D9-E2B2-4DC6-9B49-52ADE73B6425}" type="pres">
      <dgm:prSet presAssocID="{721FD172-86B0-4861-83A7-489096127835}" presName="c16" presStyleLbl="node1" presStyleIdx="15" presStyleCnt="19"/>
      <dgm:spPr/>
    </dgm:pt>
    <dgm:pt modelId="{DF94CD3D-6584-4F48-8D96-D22A3F3D9E31}" type="pres">
      <dgm:prSet presAssocID="{721FD172-86B0-4861-83A7-489096127835}" presName="c17" presStyleLbl="node1" presStyleIdx="16" presStyleCnt="19"/>
      <dgm:spPr/>
    </dgm:pt>
    <dgm:pt modelId="{61B2DD15-4CC5-4F7F-BEDF-0C233972F8A4}" type="pres">
      <dgm:prSet presAssocID="{721FD172-86B0-4861-83A7-489096127835}" presName="c18" presStyleLbl="node1" presStyleIdx="17" presStyleCnt="19"/>
      <dgm:spPr/>
    </dgm:pt>
    <dgm:pt modelId="{6130C0A2-EB58-4AAE-8384-DF2B2A8405C3}" type="pres">
      <dgm:prSet presAssocID="{1B336461-9F5C-4FEC-B8D6-1B0BCDB811E0}" presName="chevronComposite1" presStyleCnt="0"/>
      <dgm:spPr/>
    </dgm:pt>
    <dgm:pt modelId="{3140D5F2-DDD1-4911-85B7-5BFFF7A9515D}" type="pres">
      <dgm:prSet presAssocID="{1B336461-9F5C-4FEC-B8D6-1B0BCDB811E0}" presName="chevron1" presStyleLbl="sibTrans2D1" presStyleIdx="0" presStyleCnt="2"/>
      <dgm:spPr/>
    </dgm:pt>
    <dgm:pt modelId="{C19FE558-CC6D-4B79-876A-F7F602A95C4B}" type="pres">
      <dgm:prSet presAssocID="{1B336461-9F5C-4FEC-B8D6-1B0BCDB811E0}" presName="spChevron1" presStyleCnt="0"/>
      <dgm:spPr/>
    </dgm:pt>
    <dgm:pt modelId="{9EA823C4-86F4-4B32-8DF6-441FAC1F97F3}" type="pres">
      <dgm:prSet presAssocID="{1B336461-9F5C-4FEC-B8D6-1B0BCDB811E0}" presName="overlap" presStyleCnt="0"/>
      <dgm:spPr/>
    </dgm:pt>
    <dgm:pt modelId="{3D9714F5-BF45-4C94-87C2-F44706893371}" type="pres">
      <dgm:prSet presAssocID="{1B336461-9F5C-4FEC-B8D6-1B0BCDB811E0}" presName="chevronComposite2" presStyleCnt="0"/>
      <dgm:spPr/>
    </dgm:pt>
    <dgm:pt modelId="{92487279-D64F-4F85-8EF4-236B683FC857}" type="pres">
      <dgm:prSet presAssocID="{1B336461-9F5C-4FEC-B8D6-1B0BCDB811E0}" presName="chevron2" presStyleLbl="sibTrans2D1" presStyleIdx="1" presStyleCnt="2"/>
      <dgm:spPr/>
    </dgm:pt>
    <dgm:pt modelId="{51241E18-32C1-48B9-BCB7-1C333900B104}" type="pres">
      <dgm:prSet presAssocID="{1B336461-9F5C-4FEC-B8D6-1B0BCDB811E0}" presName="spChevron2" presStyleCnt="0"/>
      <dgm:spPr/>
    </dgm:pt>
    <dgm:pt modelId="{32168C56-A6C6-4731-85DA-02943B86D53A}" type="pres">
      <dgm:prSet presAssocID="{00C292BD-1010-4F13-B2C5-EA91C06ADC13}" presName="last" presStyleCnt="0"/>
      <dgm:spPr/>
    </dgm:pt>
    <dgm:pt modelId="{493326E8-22E6-4522-9EEA-BFB3E87F3C5D}" type="pres">
      <dgm:prSet presAssocID="{00C292BD-1010-4F13-B2C5-EA91C06ADC13}" presName="circleTx" presStyleLbl="node1" presStyleIdx="18" presStyleCnt="19"/>
      <dgm:spPr/>
      <dgm:t>
        <a:bodyPr/>
        <a:lstStyle/>
        <a:p>
          <a:endParaRPr lang="en-US"/>
        </a:p>
      </dgm:t>
    </dgm:pt>
    <dgm:pt modelId="{7D8EC6D6-C557-4005-B265-44607B9496E1}" type="pres">
      <dgm:prSet presAssocID="{00C292BD-1010-4F13-B2C5-EA91C06ADC13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4F22F-8B34-4ADE-A866-0ACAA5536CAC}" type="pres">
      <dgm:prSet presAssocID="{00C292BD-1010-4F13-B2C5-EA91C06ADC13}" presName="spN" presStyleCnt="0"/>
      <dgm:spPr/>
    </dgm:pt>
  </dgm:ptLst>
  <dgm:cxnLst>
    <dgm:cxn modelId="{368306BD-A751-4ACC-87E6-F872FFEA4799}" srcId="{2A6CBF60-1FE2-4528-8F72-8D8BC95D5B21}" destId="{00C292BD-1010-4F13-B2C5-EA91C06ADC13}" srcOrd="1" destOrd="0" parTransId="{B259ABA0-5E6B-4D36-9F85-1978880DE270}" sibTransId="{0EAA94E2-3754-4C63-A1AD-5DA1EBDCCE4B}"/>
    <dgm:cxn modelId="{59BB963A-721A-4646-B6D5-E3F500883C36}" type="presOf" srcId="{7E9DD868-2A17-409A-AE10-388E2E28B5EC}" destId="{7D8EC6D6-C557-4005-B265-44607B9496E1}" srcOrd="0" destOrd="0" presId="urn:microsoft.com/office/officeart/2009/3/layout/RandomtoResultProcess"/>
    <dgm:cxn modelId="{4E8C98A3-A108-4E13-8A8E-15AA1F6F7937}" type="presOf" srcId="{00C292BD-1010-4F13-B2C5-EA91C06ADC13}" destId="{493326E8-22E6-4522-9EEA-BFB3E87F3C5D}" srcOrd="0" destOrd="0" presId="urn:microsoft.com/office/officeart/2009/3/layout/RandomtoResultProcess"/>
    <dgm:cxn modelId="{FB1509E1-3884-4779-BFED-29410509BB7F}" srcId="{00C292BD-1010-4F13-B2C5-EA91C06ADC13}" destId="{7E9DD868-2A17-409A-AE10-388E2E28B5EC}" srcOrd="0" destOrd="0" parTransId="{0F67D537-D80D-405D-9AFA-0394898D8577}" sibTransId="{D286B6A4-50D6-47A2-9B6E-226C14CA0920}"/>
    <dgm:cxn modelId="{47543F10-3791-489A-95A1-551154EC2C23}" srcId="{721FD172-86B0-4861-83A7-489096127835}" destId="{21760803-BAC6-4015-818C-66411E11FB90}" srcOrd="0" destOrd="0" parTransId="{D64B3828-F0F9-4BC0-BF3C-8AB614947034}" sibTransId="{B54A7A97-C40A-4FA0-91EE-F88FF666CEB7}"/>
    <dgm:cxn modelId="{FD04D191-33C5-4569-BAFA-AE7E68265DB6}" type="presOf" srcId="{721FD172-86B0-4861-83A7-489096127835}" destId="{BFD6D0E0-1CE7-44FE-B671-203185099DF7}" srcOrd="0" destOrd="0" presId="urn:microsoft.com/office/officeart/2009/3/layout/RandomtoResultProcess"/>
    <dgm:cxn modelId="{491C7C0B-603D-4575-B87E-E7A8AAC23F65}" type="presOf" srcId="{21760803-BAC6-4015-818C-66411E11FB90}" destId="{48700D9D-FAF1-418D-B034-524236DAE1D6}" srcOrd="0" destOrd="0" presId="urn:microsoft.com/office/officeart/2009/3/layout/RandomtoResultProcess"/>
    <dgm:cxn modelId="{94299575-77ED-4B12-A638-8D1668197CAD}" srcId="{2A6CBF60-1FE2-4528-8F72-8D8BC95D5B21}" destId="{721FD172-86B0-4861-83A7-489096127835}" srcOrd="0" destOrd="0" parTransId="{C3E684D3-EB03-4348-8B30-D5CB5DA5AAC8}" sibTransId="{1B336461-9F5C-4FEC-B8D6-1B0BCDB811E0}"/>
    <dgm:cxn modelId="{30E7FF18-73AA-41C7-AD73-A77998CD9A2B}" type="presOf" srcId="{2A6CBF60-1FE2-4528-8F72-8D8BC95D5B21}" destId="{7731E509-41A9-489C-A528-C18DD452DAFA}" srcOrd="0" destOrd="0" presId="urn:microsoft.com/office/officeart/2009/3/layout/RandomtoResultProcess"/>
    <dgm:cxn modelId="{F6073166-7658-4F0F-9293-79D47C492691}" type="presParOf" srcId="{7731E509-41A9-489C-A528-C18DD452DAFA}" destId="{41FE9D52-7D7A-4908-A516-10F68DE0AB45}" srcOrd="0" destOrd="0" presId="urn:microsoft.com/office/officeart/2009/3/layout/RandomtoResultProcess"/>
    <dgm:cxn modelId="{7015C304-0EAC-4A28-98F6-B5DB86ED2DC2}" type="presParOf" srcId="{41FE9D52-7D7A-4908-A516-10F68DE0AB45}" destId="{BFD6D0E0-1CE7-44FE-B671-203185099DF7}" srcOrd="0" destOrd="0" presId="urn:microsoft.com/office/officeart/2009/3/layout/RandomtoResultProcess"/>
    <dgm:cxn modelId="{1884BE0E-75BF-4FB4-B7BB-043D2A35224A}" type="presParOf" srcId="{41FE9D52-7D7A-4908-A516-10F68DE0AB45}" destId="{48700D9D-FAF1-418D-B034-524236DAE1D6}" srcOrd="1" destOrd="0" presId="urn:microsoft.com/office/officeart/2009/3/layout/RandomtoResultProcess"/>
    <dgm:cxn modelId="{1BE8682A-8C7E-43FE-A756-0B8F11E480F3}" type="presParOf" srcId="{41FE9D52-7D7A-4908-A516-10F68DE0AB45}" destId="{BAE40BB3-576F-4953-AC0C-C9129E4944C2}" srcOrd="2" destOrd="0" presId="urn:microsoft.com/office/officeart/2009/3/layout/RandomtoResultProcess"/>
    <dgm:cxn modelId="{667D8504-2C23-4D00-A572-9CA8668067DE}" type="presParOf" srcId="{41FE9D52-7D7A-4908-A516-10F68DE0AB45}" destId="{A50A1A49-863F-4EB6-9BF9-16891A5FA054}" srcOrd="3" destOrd="0" presId="urn:microsoft.com/office/officeart/2009/3/layout/RandomtoResultProcess"/>
    <dgm:cxn modelId="{90F801DC-6095-42E5-A816-C0161F9159D7}" type="presParOf" srcId="{41FE9D52-7D7A-4908-A516-10F68DE0AB45}" destId="{FFB1830E-DFB8-473F-9808-62EA3FA420C7}" srcOrd="4" destOrd="0" presId="urn:microsoft.com/office/officeart/2009/3/layout/RandomtoResultProcess"/>
    <dgm:cxn modelId="{1A8EE53D-891E-421C-8428-A0BF7378B346}" type="presParOf" srcId="{41FE9D52-7D7A-4908-A516-10F68DE0AB45}" destId="{7610F45B-B8B2-4471-A199-12BD96576F46}" srcOrd="5" destOrd="0" presId="urn:microsoft.com/office/officeart/2009/3/layout/RandomtoResultProcess"/>
    <dgm:cxn modelId="{6E3B37AC-3498-4917-875A-A82E9476F7D9}" type="presParOf" srcId="{41FE9D52-7D7A-4908-A516-10F68DE0AB45}" destId="{BB96686D-F267-4957-8740-E6C4757D3315}" srcOrd="6" destOrd="0" presId="urn:microsoft.com/office/officeart/2009/3/layout/RandomtoResultProcess"/>
    <dgm:cxn modelId="{D6031D03-98E1-47CA-A11C-DA4E04FDBC1C}" type="presParOf" srcId="{41FE9D52-7D7A-4908-A516-10F68DE0AB45}" destId="{27F1559C-0F89-4ED5-8C72-9CAEDD0343B5}" srcOrd="7" destOrd="0" presId="urn:microsoft.com/office/officeart/2009/3/layout/RandomtoResultProcess"/>
    <dgm:cxn modelId="{E0BCFD65-3E35-40D3-B49E-158A3A82B25D}" type="presParOf" srcId="{41FE9D52-7D7A-4908-A516-10F68DE0AB45}" destId="{434F972A-9D55-4134-9770-32964828FBEF}" srcOrd="8" destOrd="0" presId="urn:microsoft.com/office/officeart/2009/3/layout/RandomtoResultProcess"/>
    <dgm:cxn modelId="{EE359858-66CA-4416-806C-F8E9354E6500}" type="presParOf" srcId="{41FE9D52-7D7A-4908-A516-10F68DE0AB45}" destId="{E508DF80-EE9D-49A8-B98A-B2066491F450}" srcOrd="9" destOrd="0" presId="urn:microsoft.com/office/officeart/2009/3/layout/RandomtoResultProcess"/>
    <dgm:cxn modelId="{1136EBBA-BBB3-4D7A-A8E2-0087DD4047F7}" type="presParOf" srcId="{41FE9D52-7D7A-4908-A516-10F68DE0AB45}" destId="{9A61A497-5A24-4565-B4D5-52DEF9DF7103}" srcOrd="10" destOrd="0" presId="urn:microsoft.com/office/officeart/2009/3/layout/RandomtoResultProcess"/>
    <dgm:cxn modelId="{9B73C192-D377-47FB-B2AD-27FF1CE3CF38}" type="presParOf" srcId="{41FE9D52-7D7A-4908-A516-10F68DE0AB45}" destId="{75E40646-D27B-4494-A07B-CEA2BCC37F47}" srcOrd="11" destOrd="0" presId="urn:microsoft.com/office/officeart/2009/3/layout/RandomtoResultProcess"/>
    <dgm:cxn modelId="{D8BA1DC5-A2A5-4276-92A2-697CDC5A5F2B}" type="presParOf" srcId="{41FE9D52-7D7A-4908-A516-10F68DE0AB45}" destId="{209D3344-9689-4CF3-9E17-A801FAE6C191}" srcOrd="12" destOrd="0" presId="urn:microsoft.com/office/officeart/2009/3/layout/RandomtoResultProcess"/>
    <dgm:cxn modelId="{28B6166A-69E1-409C-A13A-E9F513D18BB1}" type="presParOf" srcId="{41FE9D52-7D7A-4908-A516-10F68DE0AB45}" destId="{52B40FF0-00C8-4BB0-8850-2B5C520B8AD4}" srcOrd="13" destOrd="0" presId="urn:microsoft.com/office/officeart/2009/3/layout/RandomtoResultProcess"/>
    <dgm:cxn modelId="{F2AEA634-1490-41EE-AA4E-D2370D827980}" type="presParOf" srcId="{41FE9D52-7D7A-4908-A516-10F68DE0AB45}" destId="{34F6138C-01EE-49E8-8BCD-D2552028363E}" srcOrd="14" destOrd="0" presId="urn:microsoft.com/office/officeart/2009/3/layout/RandomtoResultProcess"/>
    <dgm:cxn modelId="{E0258C53-F979-4C31-883F-DCD477BE0FEB}" type="presParOf" srcId="{41FE9D52-7D7A-4908-A516-10F68DE0AB45}" destId="{AEFE5DE6-5B50-4945-9D60-681A25C14EC5}" srcOrd="15" destOrd="0" presId="urn:microsoft.com/office/officeart/2009/3/layout/RandomtoResultProcess"/>
    <dgm:cxn modelId="{F1E4604A-08BF-45FA-B396-C0250BF27229}" type="presParOf" srcId="{41FE9D52-7D7A-4908-A516-10F68DE0AB45}" destId="{2144F872-1EBA-49CC-9766-D420809F89E1}" srcOrd="16" destOrd="0" presId="urn:microsoft.com/office/officeart/2009/3/layout/RandomtoResultProcess"/>
    <dgm:cxn modelId="{F5488A55-6AB8-4CB2-B8F4-F4CC5F87DFF5}" type="presParOf" srcId="{41FE9D52-7D7A-4908-A516-10F68DE0AB45}" destId="{C2F277D9-E2B2-4DC6-9B49-52ADE73B6425}" srcOrd="17" destOrd="0" presId="urn:microsoft.com/office/officeart/2009/3/layout/RandomtoResultProcess"/>
    <dgm:cxn modelId="{1E0B1610-5DE7-43DC-A716-B7FD510FAB11}" type="presParOf" srcId="{41FE9D52-7D7A-4908-A516-10F68DE0AB45}" destId="{DF94CD3D-6584-4F48-8D96-D22A3F3D9E31}" srcOrd="18" destOrd="0" presId="urn:microsoft.com/office/officeart/2009/3/layout/RandomtoResultProcess"/>
    <dgm:cxn modelId="{D8176A92-679B-42BB-8A6E-9C75D18BD7EB}" type="presParOf" srcId="{41FE9D52-7D7A-4908-A516-10F68DE0AB45}" destId="{61B2DD15-4CC5-4F7F-BEDF-0C233972F8A4}" srcOrd="19" destOrd="0" presId="urn:microsoft.com/office/officeart/2009/3/layout/RandomtoResultProcess"/>
    <dgm:cxn modelId="{B8F6D4B3-4063-4034-B381-05452DD16225}" type="presParOf" srcId="{7731E509-41A9-489C-A528-C18DD452DAFA}" destId="{6130C0A2-EB58-4AAE-8384-DF2B2A8405C3}" srcOrd="1" destOrd="0" presId="urn:microsoft.com/office/officeart/2009/3/layout/RandomtoResultProcess"/>
    <dgm:cxn modelId="{7B81B8A9-53B2-4F7B-9D78-FB16BDEB7715}" type="presParOf" srcId="{6130C0A2-EB58-4AAE-8384-DF2B2A8405C3}" destId="{3140D5F2-DDD1-4911-85B7-5BFFF7A9515D}" srcOrd="0" destOrd="0" presId="urn:microsoft.com/office/officeart/2009/3/layout/RandomtoResultProcess"/>
    <dgm:cxn modelId="{E70743E8-5F74-46DF-B1B3-5682C4AC5A0B}" type="presParOf" srcId="{6130C0A2-EB58-4AAE-8384-DF2B2A8405C3}" destId="{C19FE558-CC6D-4B79-876A-F7F602A95C4B}" srcOrd="1" destOrd="0" presId="urn:microsoft.com/office/officeart/2009/3/layout/RandomtoResultProcess"/>
    <dgm:cxn modelId="{5F6857B6-C2F9-4712-852A-2B4DB2D74910}" type="presParOf" srcId="{7731E509-41A9-489C-A528-C18DD452DAFA}" destId="{9EA823C4-86F4-4B32-8DF6-441FAC1F97F3}" srcOrd="2" destOrd="0" presId="urn:microsoft.com/office/officeart/2009/3/layout/RandomtoResultProcess"/>
    <dgm:cxn modelId="{69E847C1-791E-45F8-9162-BC01C8D1CBB8}" type="presParOf" srcId="{7731E509-41A9-489C-A528-C18DD452DAFA}" destId="{3D9714F5-BF45-4C94-87C2-F44706893371}" srcOrd="3" destOrd="0" presId="urn:microsoft.com/office/officeart/2009/3/layout/RandomtoResultProcess"/>
    <dgm:cxn modelId="{1CE10ED9-B143-4EAF-B66C-30272784967C}" type="presParOf" srcId="{3D9714F5-BF45-4C94-87C2-F44706893371}" destId="{92487279-D64F-4F85-8EF4-236B683FC857}" srcOrd="0" destOrd="0" presId="urn:microsoft.com/office/officeart/2009/3/layout/RandomtoResultProcess"/>
    <dgm:cxn modelId="{330C2517-D72D-44F4-B81D-35F9DCE0466F}" type="presParOf" srcId="{3D9714F5-BF45-4C94-87C2-F44706893371}" destId="{51241E18-32C1-48B9-BCB7-1C333900B104}" srcOrd="1" destOrd="0" presId="urn:microsoft.com/office/officeart/2009/3/layout/RandomtoResultProcess"/>
    <dgm:cxn modelId="{5AD9DB67-1D74-49DA-B390-E097596902FA}" type="presParOf" srcId="{7731E509-41A9-489C-A528-C18DD452DAFA}" destId="{32168C56-A6C6-4731-85DA-02943B86D53A}" srcOrd="4" destOrd="0" presId="urn:microsoft.com/office/officeart/2009/3/layout/RandomtoResultProcess"/>
    <dgm:cxn modelId="{AA2CAF7B-DC89-4167-A9CD-4B0882A948E3}" type="presParOf" srcId="{32168C56-A6C6-4731-85DA-02943B86D53A}" destId="{493326E8-22E6-4522-9EEA-BFB3E87F3C5D}" srcOrd="0" destOrd="0" presId="urn:microsoft.com/office/officeart/2009/3/layout/RandomtoResultProcess"/>
    <dgm:cxn modelId="{8B7460C9-8F1F-4B07-A00B-FED31952A479}" type="presParOf" srcId="{32168C56-A6C6-4731-85DA-02943B86D53A}" destId="{7D8EC6D6-C557-4005-B265-44607B9496E1}" srcOrd="1" destOrd="0" presId="urn:microsoft.com/office/officeart/2009/3/layout/RandomtoResultProcess"/>
    <dgm:cxn modelId="{D049CC7F-05AA-4C22-93E2-0A18FEA8563F}" type="presParOf" srcId="{32168C56-A6C6-4731-85DA-02943B86D53A}" destId="{70E4F22F-8B34-4ADE-A866-0ACAA5536CA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DE8A09-B2F9-4D8E-99D4-8D8C5D3C1556}" type="doc">
      <dgm:prSet loTypeId="urn:microsoft.com/office/officeart/2005/8/layout/gear1" loCatId="process" qsTypeId="urn:microsoft.com/office/officeart/2005/8/quickstyle/3d2" qsCatId="3D" csTypeId="urn:microsoft.com/office/officeart/2005/8/colors/colorful1" csCatId="colorful" phldr="1"/>
      <dgm:spPr/>
    </dgm:pt>
    <dgm:pt modelId="{C2661EA9-772D-421B-A00C-8EDF469F9BC8}">
      <dgm:prSet phldrT="[Text]"/>
      <dgm:spPr/>
      <dgm:t>
        <a:bodyPr/>
        <a:lstStyle/>
        <a:p>
          <a:r>
            <a:rPr lang="en-US" dirty="0" smtClean="0"/>
            <a:t>Model</a:t>
          </a:r>
          <a:endParaRPr lang="en-US" dirty="0"/>
        </a:p>
      </dgm:t>
    </dgm:pt>
    <dgm:pt modelId="{1E378668-5C18-4246-8162-E15BAA4B8C69}" type="parTrans" cxnId="{AABA5F5E-2D13-4588-8CA6-A36D3934A1D8}">
      <dgm:prSet/>
      <dgm:spPr/>
      <dgm:t>
        <a:bodyPr/>
        <a:lstStyle/>
        <a:p>
          <a:endParaRPr lang="en-US"/>
        </a:p>
      </dgm:t>
    </dgm:pt>
    <dgm:pt modelId="{054BEFB2-1FCC-43D9-988E-D2FCEE5C4F9F}" type="sibTrans" cxnId="{AABA5F5E-2D13-4588-8CA6-A36D3934A1D8}">
      <dgm:prSet/>
      <dgm:spPr/>
      <dgm:t>
        <a:bodyPr/>
        <a:lstStyle/>
        <a:p>
          <a:endParaRPr lang="en-US"/>
        </a:p>
      </dgm:t>
    </dgm:pt>
    <dgm:pt modelId="{FEFEDFA7-5B6E-4116-B1D6-51568FFE5F0A}">
      <dgm:prSet phldrT="[Text]"/>
      <dgm:spPr/>
      <dgm:t>
        <a:bodyPr/>
        <a:lstStyle/>
        <a:p>
          <a:r>
            <a:rPr lang="en-US" dirty="0" smtClean="0"/>
            <a:t>The</a:t>
          </a:r>
          <a:endParaRPr lang="en-US" dirty="0"/>
        </a:p>
      </dgm:t>
    </dgm:pt>
    <dgm:pt modelId="{2956BDA8-B23C-443F-AC3B-D946D36A8C81}" type="parTrans" cxnId="{276C1F60-948D-45D3-99F8-8DF658829A3E}">
      <dgm:prSet/>
      <dgm:spPr/>
      <dgm:t>
        <a:bodyPr/>
        <a:lstStyle/>
        <a:p>
          <a:endParaRPr lang="en-US"/>
        </a:p>
      </dgm:t>
    </dgm:pt>
    <dgm:pt modelId="{63BD78DC-880B-4974-8694-BBC283AECEB5}" type="sibTrans" cxnId="{276C1F60-948D-45D3-99F8-8DF658829A3E}">
      <dgm:prSet/>
      <dgm:spPr/>
      <dgm:t>
        <a:bodyPr/>
        <a:lstStyle/>
        <a:p>
          <a:endParaRPr lang="en-US"/>
        </a:p>
      </dgm:t>
    </dgm:pt>
    <dgm:pt modelId="{963A0A50-8630-47B5-A9E8-AF9D8CF80869}">
      <dgm:prSet phldrT="[Text]"/>
      <dgm:spPr/>
      <dgm:t>
        <a:bodyPr/>
        <a:lstStyle/>
        <a:p>
          <a:r>
            <a:rPr lang="en-US" dirty="0" smtClean="0"/>
            <a:t>Run</a:t>
          </a:r>
          <a:endParaRPr lang="en-US" dirty="0"/>
        </a:p>
      </dgm:t>
    </dgm:pt>
    <dgm:pt modelId="{A0B13E71-9594-45CD-AA1D-52E25147F82D}" type="parTrans" cxnId="{39DDBB5B-247F-49F4-BCEC-8F04C34F0B0E}">
      <dgm:prSet/>
      <dgm:spPr/>
      <dgm:t>
        <a:bodyPr/>
        <a:lstStyle/>
        <a:p>
          <a:endParaRPr lang="en-US"/>
        </a:p>
      </dgm:t>
    </dgm:pt>
    <dgm:pt modelId="{4E962339-B175-40B2-A988-B3DFC87FF777}" type="sibTrans" cxnId="{39DDBB5B-247F-49F4-BCEC-8F04C34F0B0E}">
      <dgm:prSet/>
      <dgm:spPr/>
      <dgm:t>
        <a:bodyPr/>
        <a:lstStyle/>
        <a:p>
          <a:endParaRPr lang="en-US"/>
        </a:p>
      </dgm:t>
    </dgm:pt>
    <dgm:pt modelId="{79AF436B-E8BA-482E-BB6C-5FAF62A29934}" type="pres">
      <dgm:prSet presAssocID="{6BDE8A09-B2F9-4D8E-99D4-8D8C5D3C155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3DC89F-9E60-43B4-A6B9-5FAF29E2A80F}" type="pres">
      <dgm:prSet presAssocID="{C2661EA9-772D-421B-A00C-8EDF469F9BC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386AF-A36C-4F07-BD57-4DF299A7BDE9}" type="pres">
      <dgm:prSet presAssocID="{C2661EA9-772D-421B-A00C-8EDF469F9BC8}" presName="gear1srcNode" presStyleLbl="node1" presStyleIdx="0" presStyleCnt="3"/>
      <dgm:spPr/>
      <dgm:t>
        <a:bodyPr/>
        <a:lstStyle/>
        <a:p>
          <a:endParaRPr lang="en-US"/>
        </a:p>
      </dgm:t>
    </dgm:pt>
    <dgm:pt modelId="{1F150F69-0FA0-42DC-A700-7C55A8897564}" type="pres">
      <dgm:prSet presAssocID="{C2661EA9-772D-421B-A00C-8EDF469F9BC8}" presName="gear1dstNode" presStyleLbl="node1" presStyleIdx="0" presStyleCnt="3"/>
      <dgm:spPr/>
      <dgm:t>
        <a:bodyPr/>
        <a:lstStyle/>
        <a:p>
          <a:endParaRPr lang="en-US"/>
        </a:p>
      </dgm:t>
    </dgm:pt>
    <dgm:pt modelId="{02CCB961-2DB9-4805-AA74-3EDF351C364D}" type="pres">
      <dgm:prSet presAssocID="{FEFEDFA7-5B6E-4116-B1D6-51568FFE5F0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E6627-44A1-43D5-A4B8-5DD217F776EA}" type="pres">
      <dgm:prSet presAssocID="{FEFEDFA7-5B6E-4116-B1D6-51568FFE5F0A}" presName="gear2srcNode" presStyleLbl="node1" presStyleIdx="1" presStyleCnt="3"/>
      <dgm:spPr/>
      <dgm:t>
        <a:bodyPr/>
        <a:lstStyle/>
        <a:p>
          <a:endParaRPr lang="en-US"/>
        </a:p>
      </dgm:t>
    </dgm:pt>
    <dgm:pt modelId="{DEDFD748-A265-4226-8C51-0BD914169D52}" type="pres">
      <dgm:prSet presAssocID="{FEFEDFA7-5B6E-4116-B1D6-51568FFE5F0A}" presName="gear2dstNode" presStyleLbl="node1" presStyleIdx="1" presStyleCnt="3"/>
      <dgm:spPr/>
      <dgm:t>
        <a:bodyPr/>
        <a:lstStyle/>
        <a:p>
          <a:endParaRPr lang="en-US"/>
        </a:p>
      </dgm:t>
    </dgm:pt>
    <dgm:pt modelId="{4713382C-0563-4922-B2B5-06708C23365B}" type="pres">
      <dgm:prSet presAssocID="{963A0A50-8630-47B5-A9E8-AF9D8CF80869}" presName="gear3" presStyleLbl="node1" presStyleIdx="2" presStyleCnt="3"/>
      <dgm:spPr/>
      <dgm:t>
        <a:bodyPr/>
        <a:lstStyle/>
        <a:p>
          <a:endParaRPr lang="en-US"/>
        </a:p>
      </dgm:t>
    </dgm:pt>
    <dgm:pt modelId="{3C6B7777-9D5B-4AF5-9B51-BC3368E1974C}" type="pres">
      <dgm:prSet presAssocID="{963A0A50-8630-47B5-A9E8-AF9D8CF8086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9FC4-34E6-45F6-AA9C-E8769E8CF931}" type="pres">
      <dgm:prSet presAssocID="{963A0A50-8630-47B5-A9E8-AF9D8CF80869}" presName="gear3srcNode" presStyleLbl="node1" presStyleIdx="2" presStyleCnt="3"/>
      <dgm:spPr/>
      <dgm:t>
        <a:bodyPr/>
        <a:lstStyle/>
        <a:p>
          <a:endParaRPr lang="en-US"/>
        </a:p>
      </dgm:t>
    </dgm:pt>
    <dgm:pt modelId="{A93A7162-148B-4BC6-B94D-E6BAA3745B84}" type="pres">
      <dgm:prSet presAssocID="{963A0A50-8630-47B5-A9E8-AF9D8CF80869}" presName="gear3dstNode" presStyleLbl="node1" presStyleIdx="2" presStyleCnt="3"/>
      <dgm:spPr/>
      <dgm:t>
        <a:bodyPr/>
        <a:lstStyle/>
        <a:p>
          <a:endParaRPr lang="en-US"/>
        </a:p>
      </dgm:t>
    </dgm:pt>
    <dgm:pt modelId="{C4123539-C41B-44B4-8A43-8F9AFC1354C0}" type="pres">
      <dgm:prSet presAssocID="{054BEFB2-1FCC-43D9-988E-D2FCEE5C4F9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B4C65E6-10DE-48B3-B846-1C28C0D8D253}" type="pres">
      <dgm:prSet presAssocID="{63BD78DC-880B-4974-8694-BBC283AECEB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90F0601-C33E-46EA-B003-84824CA85256}" type="pres">
      <dgm:prSet presAssocID="{4E962339-B175-40B2-A988-B3DFC87FF77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EFB4130-8766-48FD-BE70-FFB8B82DD151}" type="presOf" srcId="{C2661EA9-772D-421B-A00C-8EDF469F9BC8}" destId="{1F150F69-0FA0-42DC-A700-7C55A8897564}" srcOrd="2" destOrd="0" presId="urn:microsoft.com/office/officeart/2005/8/layout/gear1"/>
    <dgm:cxn modelId="{8B60FA46-11EF-4213-9136-998FE403FFFC}" type="presOf" srcId="{FEFEDFA7-5B6E-4116-B1D6-51568FFE5F0A}" destId="{02CCB961-2DB9-4805-AA74-3EDF351C364D}" srcOrd="0" destOrd="0" presId="urn:microsoft.com/office/officeart/2005/8/layout/gear1"/>
    <dgm:cxn modelId="{619400ED-5F24-4FD4-AC82-89F88E55897F}" type="presOf" srcId="{963A0A50-8630-47B5-A9E8-AF9D8CF80869}" destId="{88E99FC4-34E6-45F6-AA9C-E8769E8CF931}" srcOrd="2" destOrd="0" presId="urn:microsoft.com/office/officeart/2005/8/layout/gear1"/>
    <dgm:cxn modelId="{B71CB70D-7248-445F-ABB0-F4DD57E09DE7}" type="presOf" srcId="{6BDE8A09-B2F9-4D8E-99D4-8D8C5D3C1556}" destId="{79AF436B-E8BA-482E-BB6C-5FAF62A29934}" srcOrd="0" destOrd="0" presId="urn:microsoft.com/office/officeart/2005/8/layout/gear1"/>
    <dgm:cxn modelId="{D1BD194E-6B10-4A8D-9AAB-CB75F044A578}" type="presOf" srcId="{963A0A50-8630-47B5-A9E8-AF9D8CF80869}" destId="{A93A7162-148B-4BC6-B94D-E6BAA3745B84}" srcOrd="3" destOrd="0" presId="urn:microsoft.com/office/officeart/2005/8/layout/gear1"/>
    <dgm:cxn modelId="{FEB52770-E1EE-47E3-8F90-60661321EA66}" type="presOf" srcId="{C2661EA9-772D-421B-A00C-8EDF469F9BC8}" destId="{4B3386AF-A36C-4F07-BD57-4DF299A7BDE9}" srcOrd="1" destOrd="0" presId="urn:microsoft.com/office/officeart/2005/8/layout/gear1"/>
    <dgm:cxn modelId="{39DDBB5B-247F-49F4-BCEC-8F04C34F0B0E}" srcId="{6BDE8A09-B2F9-4D8E-99D4-8D8C5D3C1556}" destId="{963A0A50-8630-47B5-A9E8-AF9D8CF80869}" srcOrd="2" destOrd="0" parTransId="{A0B13E71-9594-45CD-AA1D-52E25147F82D}" sibTransId="{4E962339-B175-40B2-A988-B3DFC87FF777}"/>
    <dgm:cxn modelId="{AABA5F5E-2D13-4588-8CA6-A36D3934A1D8}" srcId="{6BDE8A09-B2F9-4D8E-99D4-8D8C5D3C1556}" destId="{C2661EA9-772D-421B-A00C-8EDF469F9BC8}" srcOrd="0" destOrd="0" parTransId="{1E378668-5C18-4246-8162-E15BAA4B8C69}" sibTransId="{054BEFB2-1FCC-43D9-988E-D2FCEE5C4F9F}"/>
    <dgm:cxn modelId="{6CBEB6EA-59F7-46C1-A7A5-32AD900EEE54}" type="presOf" srcId="{FEFEDFA7-5B6E-4116-B1D6-51568FFE5F0A}" destId="{924E6627-44A1-43D5-A4B8-5DD217F776EA}" srcOrd="1" destOrd="0" presId="urn:microsoft.com/office/officeart/2005/8/layout/gear1"/>
    <dgm:cxn modelId="{8385EF49-702F-4994-AD6E-8C7858DEBC73}" type="presOf" srcId="{FEFEDFA7-5B6E-4116-B1D6-51568FFE5F0A}" destId="{DEDFD748-A265-4226-8C51-0BD914169D52}" srcOrd="2" destOrd="0" presId="urn:microsoft.com/office/officeart/2005/8/layout/gear1"/>
    <dgm:cxn modelId="{276C1F60-948D-45D3-99F8-8DF658829A3E}" srcId="{6BDE8A09-B2F9-4D8E-99D4-8D8C5D3C1556}" destId="{FEFEDFA7-5B6E-4116-B1D6-51568FFE5F0A}" srcOrd="1" destOrd="0" parTransId="{2956BDA8-B23C-443F-AC3B-D946D36A8C81}" sibTransId="{63BD78DC-880B-4974-8694-BBC283AECEB5}"/>
    <dgm:cxn modelId="{A769679E-2C9D-40EA-B15F-FADA3463A115}" type="presOf" srcId="{4E962339-B175-40B2-A988-B3DFC87FF777}" destId="{890F0601-C33E-46EA-B003-84824CA85256}" srcOrd="0" destOrd="0" presId="urn:microsoft.com/office/officeart/2005/8/layout/gear1"/>
    <dgm:cxn modelId="{07267A59-D964-4D2A-A9FB-765DC18FBD87}" type="presOf" srcId="{054BEFB2-1FCC-43D9-988E-D2FCEE5C4F9F}" destId="{C4123539-C41B-44B4-8A43-8F9AFC1354C0}" srcOrd="0" destOrd="0" presId="urn:microsoft.com/office/officeart/2005/8/layout/gear1"/>
    <dgm:cxn modelId="{32C7D15E-EB51-403D-AAB4-F9D33F4D4218}" type="presOf" srcId="{963A0A50-8630-47B5-A9E8-AF9D8CF80869}" destId="{4713382C-0563-4922-B2B5-06708C23365B}" srcOrd="0" destOrd="0" presId="urn:microsoft.com/office/officeart/2005/8/layout/gear1"/>
    <dgm:cxn modelId="{46542E31-41E9-4A95-8F75-EFC10FD6396D}" type="presOf" srcId="{C2661EA9-772D-421B-A00C-8EDF469F9BC8}" destId="{C73DC89F-9E60-43B4-A6B9-5FAF29E2A80F}" srcOrd="0" destOrd="0" presId="urn:microsoft.com/office/officeart/2005/8/layout/gear1"/>
    <dgm:cxn modelId="{44557B91-1642-4ACB-B116-C9C5FFC3B562}" type="presOf" srcId="{63BD78DC-880B-4974-8694-BBC283AECEB5}" destId="{DB4C65E6-10DE-48B3-B846-1C28C0D8D253}" srcOrd="0" destOrd="0" presId="urn:microsoft.com/office/officeart/2005/8/layout/gear1"/>
    <dgm:cxn modelId="{BF9B8DF2-FA54-403A-A137-5F63885D4E34}" type="presOf" srcId="{963A0A50-8630-47B5-A9E8-AF9D8CF80869}" destId="{3C6B7777-9D5B-4AF5-9B51-BC3368E1974C}" srcOrd="1" destOrd="0" presId="urn:microsoft.com/office/officeart/2005/8/layout/gear1"/>
    <dgm:cxn modelId="{9D597BF4-E9AC-42B9-848B-D33B852899CB}" type="presParOf" srcId="{79AF436B-E8BA-482E-BB6C-5FAF62A29934}" destId="{C73DC89F-9E60-43B4-A6B9-5FAF29E2A80F}" srcOrd="0" destOrd="0" presId="urn:microsoft.com/office/officeart/2005/8/layout/gear1"/>
    <dgm:cxn modelId="{603C5DBC-6766-46BA-ADAE-EF4363417FC4}" type="presParOf" srcId="{79AF436B-E8BA-482E-BB6C-5FAF62A29934}" destId="{4B3386AF-A36C-4F07-BD57-4DF299A7BDE9}" srcOrd="1" destOrd="0" presId="urn:microsoft.com/office/officeart/2005/8/layout/gear1"/>
    <dgm:cxn modelId="{7F2F970D-6940-4160-B2ED-E9C544BB7551}" type="presParOf" srcId="{79AF436B-E8BA-482E-BB6C-5FAF62A29934}" destId="{1F150F69-0FA0-42DC-A700-7C55A8897564}" srcOrd="2" destOrd="0" presId="urn:microsoft.com/office/officeart/2005/8/layout/gear1"/>
    <dgm:cxn modelId="{A40FD6C4-6F7F-490A-843D-3D68EEC78C2F}" type="presParOf" srcId="{79AF436B-E8BA-482E-BB6C-5FAF62A29934}" destId="{02CCB961-2DB9-4805-AA74-3EDF351C364D}" srcOrd="3" destOrd="0" presId="urn:microsoft.com/office/officeart/2005/8/layout/gear1"/>
    <dgm:cxn modelId="{02FEF567-18AA-4DC3-9FEE-5042A3E3B1C5}" type="presParOf" srcId="{79AF436B-E8BA-482E-BB6C-5FAF62A29934}" destId="{924E6627-44A1-43D5-A4B8-5DD217F776EA}" srcOrd="4" destOrd="0" presId="urn:microsoft.com/office/officeart/2005/8/layout/gear1"/>
    <dgm:cxn modelId="{F1E33F6C-DA78-48D4-8CCA-1289B2D01108}" type="presParOf" srcId="{79AF436B-E8BA-482E-BB6C-5FAF62A29934}" destId="{DEDFD748-A265-4226-8C51-0BD914169D52}" srcOrd="5" destOrd="0" presId="urn:microsoft.com/office/officeart/2005/8/layout/gear1"/>
    <dgm:cxn modelId="{793F6A7F-1E73-49EA-9C72-F2AD3A78115C}" type="presParOf" srcId="{79AF436B-E8BA-482E-BB6C-5FAF62A29934}" destId="{4713382C-0563-4922-B2B5-06708C23365B}" srcOrd="6" destOrd="0" presId="urn:microsoft.com/office/officeart/2005/8/layout/gear1"/>
    <dgm:cxn modelId="{6E1781B1-12CA-4E45-BB55-86FBCCBD5CB1}" type="presParOf" srcId="{79AF436B-E8BA-482E-BB6C-5FAF62A29934}" destId="{3C6B7777-9D5B-4AF5-9B51-BC3368E1974C}" srcOrd="7" destOrd="0" presId="urn:microsoft.com/office/officeart/2005/8/layout/gear1"/>
    <dgm:cxn modelId="{1D7D30EC-5100-42C9-A8A1-4E3C61BE869C}" type="presParOf" srcId="{79AF436B-E8BA-482E-BB6C-5FAF62A29934}" destId="{88E99FC4-34E6-45F6-AA9C-E8769E8CF931}" srcOrd="8" destOrd="0" presId="urn:microsoft.com/office/officeart/2005/8/layout/gear1"/>
    <dgm:cxn modelId="{F0CE02A9-74AE-4AA3-87E7-60624E713B03}" type="presParOf" srcId="{79AF436B-E8BA-482E-BB6C-5FAF62A29934}" destId="{A93A7162-148B-4BC6-B94D-E6BAA3745B84}" srcOrd="9" destOrd="0" presId="urn:microsoft.com/office/officeart/2005/8/layout/gear1"/>
    <dgm:cxn modelId="{D641AF12-35C1-4793-AEAD-4B7D6C7F6736}" type="presParOf" srcId="{79AF436B-E8BA-482E-BB6C-5FAF62A29934}" destId="{C4123539-C41B-44B4-8A43-8F9AFC1354C0}" srcOrd="10" destOrd="0" presId="urn:microsoft.com/office/officeart/2005/8/layout/gear1"/>
    <dgm:cxn modelId="{5E874E02-215F-4D70-83BF-3BD1308778DD}" type="presParOf" srcId="{79AF436B-E8BA-482E-BB6C-5FAF62A29934}" destId="{DB4C65E6-10DE-48B3-B846-1C28C0D8D253}" srcOrd="11" destOrd="0" presId="urn:microsoft.com/office/officeart/2005/8/layout/gear1"/>
    <dgm:cxn modelId="{76BB9634-DA49-4596-8C3C-B1A809AD3CEA}" type="presParOf" srcId="{79AF436B-E8BA-482E-BB6C-5FAF62A29934}" destId="{890F0601-C33E-46EA-B003-84824CA8525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B9CC-4486-439C-AEA8-B139CFC28541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Industry</a:t>
          </a:r>
          <a:endParaRPr lang="en-US" sz="3700" kern="1200" dirty="0"/>
        </a:p>
      </dsp:txBody>
      <dsp:txXfrm>
        <a:off x="744" y="0"/>
        <a:ext cx="1934765" cy="1219200"/>
      </dsp:txXfrm>
    </dsp:sp>
    <dsp:sp modelId="{068D2EAF-E708-424E-8803-8A4BCF74269B}">
      <dsp:nvSpPr>
        <dsp:cNvPr id="0" name=""/>
        <dsp:cNvSpPr/>
      </dsp:nvSpPr>
      <dsp:spPr>
        <a:xfrm>
          <a:off x="194220" y="1219200"/>
          <a:ext cx="1547812" cy="2641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Manufacture Leather Products</a:t>
          </a:r>
          <a:endParaRPr lang="en-US" sz="2000" kern="1200" dirty="0"/>
        </a:p>
      </dsp:txBody>
      <dsp:txXfrm>
        <a:off x="239554" y="1264534"/>
        <a:ext cx="1457144" cy="2550932"/>
      </dsp:txXfrm>
    </dsp:sp>
    <dsp:sp modelId="{FA0A1EB9-7D67-4220-9A55-9E3F71034307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Size</a:t>
          </a:r>
          <a:endParaRPr lang="en-US" sz="3700" kern="1200" dirty="0"/>
        </a:p>
      </dsp:txBody>
      <dsp:txXfrm>
        <a:off x="2080617" y="0"/>
        <a:ext cx="1934765" cy="1219200"/>
      </dsp:txXfrm>
    </dsp:sp>
    <dsp:sp modelId="{CD6F4CB3-161A-49DB-9E25-18AC4FA5812B}">
      <dsp:nvSpPr>
        <dsp:cNvPr id="0" name=""/>
        <dsp:cNvSpPr/>
      </dsp:nvSpPr>
      <dsp:spPr>
        <a:xfrm>
          <a:off x="2274093" y="1219547"/>
          <a:ext cx="1547812" cy="7984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1-10</a:t>
          </a:r>
          <a:endParaRPr lang="en-US" sz="2000" kern="1200" dirty="0"/>
        </a:p>
      </dsp:txBody>
      <dsp:txXfrm>
        <a:off x="2297478" y="1242932"/>
        <a:ext cx="1501042" cy="751643"/>
      </dsp:txXfrm>
    </dsp:sp>
    <dsp:sp modelId="{95DAD7DB-6718-4016-9C12-393B9DD385C9}">
      <dsp:nvSpPr>
        <dsp:cNvPr id="0" name=""/>
        <dsp:cNvSpPr/>
      </dsp:nvSpPr>
      <dsp:spPr>
        <a:xfrm>
          <a:off x="2274093" y="2140793"/>
          <a:ext cx="1547812" cy="7984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10-100</a:t>
          </a:r>
          <a:endParaRPr lang="en-US" sz="2000" kern="1200" dirty="0"/>
        </a:p>
      </dsp:txBody>
      <dsp:txXfrm>
        <a:off x="2297478" y="2164178"/>
        <a:ext cx="1501042" cy="751643"/>
      </dsp:txXfrm>
    </dsp:sp>
    <dsp:sp modelId="{99CE8325-51B9-4B8F-B9B8-B162688C5C24}">
      <dsp:nvSpPr>
        <dsp:cNvPr id="0" name=""/>
        <dsp:cNvSpPr/>
      </dsp:nvSpPr>
      <dsp:spPr>
        <a:xfrm>
          <a:off x="2274093" y="3062039"/>
          <a:ext cx="1547812" cy="7984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&gt;100</a:t>
          </a:r>
          <a:endParaRPr lang="en-US" sz="2000" kern="1200" dirty="0"/>
        </a:p>
      </dsp:txBody>
      <dsp:txXfrm>
        <a:off x="2297478" y="3085424"/>
        <a:ext cx="1501042" cy="751643"/>
      </dsp:txXfrm>
    </dsp:sp>
    <dsp:sp modelId="{6B42B0B6-091C-48F8-BD59-13A8C4C12E2E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Location</a:t>
          </a:r>
          <a:endParaRPr lang="en-US" sz="3700" kern="1200" dirty="0"/>
        </a:p>
      </dsp:txBody>
      <dsp:txXfrm>
        <a:off x="4160490" y="0"/>
        <a:ext cx="1934765" cy="1219200"/>
      </dsp:txXfrm>
    </dsp:sp>
    <dsp:sp modelId="{78913A40-0926-4A9F-A77F-5A7D558E5E3D}">
      <dsp:nvSpPr>
        <dsp:cNvPr id="0" name=""/>
        <dsp:cNvSpPr/>
      </dsp:nvSpPr>
      <dsp:spPr>
        <a:xfrm>
          <a:off x="4353966" y="1219299"/>
          <a:ext cx="1547812" cy="5920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Harvey</a:t>
          </a:r>
          <a:endParaRPr lang="en-US" sz="2000" kern="1200" dirty="0"/>
        </a:p>
      </dsp:txBody>
      <dsp:txXfrm>
        <a:off x="4371306" y="1236639"/>
        <a:ext cx="1513132" cy="557358"/>
      </dsp:txXfrm>
    </dsp:sp>
    <dsp:sp modelId="{8B6E638A-AFCC-4B1A-8AF5-95B392A45C37}">
      <dsp:nvSpPr>
        <dsp:cNvPr id="0" name=""/>
        <dsp:cNvSpPr/>
      </dsp:nvSpPr>
      <dsp:spPr>
        <a:xfrm>
          <a:off x="4353966" y="1902420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Aurora</a:t>
          </a:r>
          <a:endParaRPr lang="en-US" sz="2000" kern="1200" dirty="0"/>
        </a:p>
      </dsp:txBody>
      <dsp:txXfrm>
        <a:off x="4371306" y="1919760"/>
        <a:ext cx="1513132" cy="557358"/>
      </dsp:txXfrm>
    </dsp:sp>
    <dsp:sp modelId="{8293035F-9DAD-4380-A9ED-71F9ACCE2A88}">
      <dsp:nvSpPr>
        <dsp:cNvPr id="0" name=""/>
        <dsp:cNvSpPr/>
      </dsp:nvSpPr>
      <dsp:spPr>
        <a:xfrm>
          <a:off x="4353966" y="2585541"/>
          <a:ext cx="1547812" cy="5920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Wauconda</a:t>
          </a:r>
          <a:endParaRPr lang="en-US" sz="2000" kern="1200" dirty="0"/>
        </a:p>
      </dsp:txBody>
      <dsp:txXfrm>
        <a:off x="4371306" y="2602881"/>
        <a:ext cx="1513132" cy="557358"/>
      </dsp:txXfrm>
    </dsp:sp>
    <dsp:sp modelId="{35D522A3-3F3C-4962-BE29-EBD9879D783E}">
      <dsp:nvSpPr>
        <dsp:cNvPr id="0" name=""/>
        <dsp:cNvSpPr/>
      </dsp:nvSpPr>
      <dsp:spPr>
        <a:xfrm>
          <a:off x="4353966" y="3268662"/>
          <a:ext cx="1547812" cy="5920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Maywood</a:t>
          </a:r>
          <a:endParaRPr lang="en-US" sz="2000" kern="1200" dirty="0"/>
        </a:p>
      </dsp:txBody>
      <dsp:txXfrm>
        <a:off x="4371306" y="3286002"/>
        <a:ext cx="1513132" cy="557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62F29-B2EF-4B4C-97AE-909B2109A8DF}">
      <dsp:nvSpPr>
        <dsp:cNvPr id="0" name=""/>
        <dsp:cNvSpPr/>
      </dsp:nvSpPr>
      <dsp:spPr>
        <a:xfrm>
          <a:off x="2286000" y="0"/>
          <a:ext cx="1524000" cy="1016000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</a:t>
          </a:r>
          <a:br>
            <a:rPr lang="en-US" sz="1400" kern="1200" dirty="0" smtClean="0"/>
          </a:br>
          <a:r>
            <a:rPr lang="en-US" sz="1400" kern="1200" dirty="0" smtClean="0"/>
            <a:t> each</a:t>
          </a:r>
          <a:br>
            <a:rPr lang="en-US" sz="1400" kern="1200" dirty="0" smtClean="0"/>
          </a:br>
          <a:r>
            <a:rPr lang="en-US" sz="1400" kern="1200" dirty="0" smtClean="0"/>
            <a:t> Firm</a:t>
          </a:r>
          <a:endParaRPr lang="en-US" sz="1400" kern="1200" dirty="0"/>
        </a:p>
      </dsp:txBody>
      <dsp:txXfrm>
        <a:off x="2286000" y="0"/>
        <a:ext cx="1524000" cy="1016000"/>
      </dsp:txXfrm>
    </dsp:sp>
    <dsp:sp modelId="{229C92C4-EA2A-4E01-BB02-35729706494E}">
      <dsp:nvSpPr>
        <dsp:cNvPr id="0" name=""/>
        <dsp:cNvSpPr/>
      </dsp:nvSpPr>
      <dsp:spPr>
        <a:xfrm>
          <a:off x="1524000" y="1015999"/>
          <a:ext cx="3048000" cy="1016000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Top 5 Supply Industries</a:t>
          </a:r>
          <a:endParaRPr lang="en-US" sz="1400" kern="1200" dirty="0"/>
        </a:p>
      </dsp:txBody>
      <dsp:txXfrm>
        <a:off x="2057400" y="1015999"/>
        <a:ext cx="1981200" cy="1016000"/>
      </dsp:txXfrm>
    </dsp:sp>
    <dsp:sp modelId="{F6C4D011-33CA-4AC4-98B0-3C67850B38EA}">
      <dsp:nvSpPr>
        <dsp:cNvPr id="0" name=""/>
        <dsp:cNvSpPr/>
      </dsp:nvSpPr>
      <dsp:spPr>
        <a:xfrm>
          <a:off x="762000" y="2031999"/>
          <a:ext cx="4572000" cy="1016000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Commodities Transported</a:t>
          </a:r>
          <a:endParaRPr lang="en-US" sz="1800" kern="1200" dirty="0"/>
        </a:p>
      </dsp:txBody>
      <dsp:txXfrm>
        <a:off x="1562100" y="2031999"/>
        <a:ext cx="2971800" cy="1016000"/>
      </dsp:txXfrm>
    </dsp:sp>
    <dsp:sp modelId="{E557E83D-E2FD-48C9-8800-BFFF9EED001A}">
      <dsp:nvSpPr>
        <dsp:cNvPr id="0" name=""/>
        <dsp:cNvSpPr/>
      </dsp:nvSpPr>
      <dsp:spPr>
        <a:xfrm>
          <a:off x="0" y="3047999"/>
          <a:ext cx="6096000" cy="1016000"/>
        </a:xfrm>
        <a:prstGeom prst="trapezoid">
          <a:avLst>
            <a:gd name="adj" fmla="val 7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Select Suppliers</a:t>
          </a:r>
          <a:endParaRPr lang="en-US" sz="1800" kern="1200" dirty="0"/>
        </a:p>
      </dsp:txBody>
      <dsp:txXfrm>
        <a:off x="1066799" y="3047999"/>
        <a:ext cx="3962400" cy="101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10AC6-1E1A-4D6C-B616-A123C9F112FE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Shippers</a:t>
          </a:r>
          <a:endParaRPr lang="en-US" sz="1300" kern="1200" dirty="0"/>
        </a:p>
      </dsp:txBody>
      <dsp:txXfrm>
        <a:off x="2540000" y="1016000"/>
        <a:ext cx="1016000" cy="1016000"/>
      </dsp:txXfrm>
    </dsp:sp>
    <dsp:sp modelId="{ABCB7448-5DA0-42BD-B2C3-7C718DB6F16B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Receivers</a:t>
          </a:r>
          <a:endParaRPr lang="en-US" sz="1300" kern="1200" dirty="0"/>
        </a:p>
      </dsp:txBody>
      <dsp:txXfrm>
        <a:off x="1524000" y="3048000"/>
        <a:ext cx="1016000" cy="1016000"/>
      </dsp:txXfrm>
    </dsp:sp>
    <dsp:sp modelId="{84BE6BB4-17CB-4FD8-BB5B-C9046B2C88DD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Commodities</a:t>
          </a:r>
          <a:endParaRPr lang="en-US" sz="1300" kern="1200" dirty="0"/>
        </a:p>
      </dsp:txBody>
      <dsp:txXfrm rot="10800000">
        <a:off x="2540000" y="2032000"/>
        <a:ext cx="1016000" cy="1016000"/>
      </dsp:txXfrm>
    </dsp:sp>
    <dsp:sp modelId="{BEC91C36-D4E3-4387-9E51-599E05B0B6E0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  <a:sp3d extrusionH="28000" prstMaterial="matte"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Receivers</a:t>
          </a:r>
          <a:endParaRPr lang="en-US" sz="1300" kern="1200" dirty="0"/>
        </a:p>
      </dsp:txBody>
      <dsp:txXfrm>
        <a:off x="3556000" y="3048000"/>
        <a:ext cx="1016000" cy="101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C8AD8-27D1-46A6-8564-C9F87F4B0EDA}">
      <dsp:nvSpPr>
        <dsp:cNvPr id="0" name=""/>
        <dsp:cNvSpPr/>
      </dsp:nvSpPr>
      <dsp:spPr>
        <a:xfrm>
          <a:off x="5923483" y="2137241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84867-7A0B-4EE0-AC5A-A7A24997DB8F}">
      <dsp:nvSpPr>
        <dsp:cNvPr id="0" name=""/>
        <dsp:cNvSpPr/>
      </dsp:nvSpPr>
      <dsp:spPr>
        <a:xfrm>
          <a:off x="5607710" y="2137241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B9E343-1B99-4C26-A1CC-EC0E1E7C745E}">
      <dsp:nvSpPr>
        <dsp:cNvPr id="0" name=""/>
        <dsp:cNvSpPr/>
      </dsp:nvSpPr>
      <dsp:spPr>
        <a:xfrm>
          <a:off x="5292547" y="2137241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3942B-AB21-4543-AE9B-C10E68302913}">
      <dsp:nvSpPr>
        <dsp:cNvPr id="0" name=""/>
        <dsp:cNvSpPr/>
      </dsp:nvSpPr>
      <dsp:spPr>
        <a:xfrm>
          <a:off x="4976774" y="2137241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591896-7DFC-4E49-9BC7-64C0755E5C54}">
      <dsp:nvSpPr>
        <dsp:cNvPr id="0" name=""/>
        <dsp:cNvSpPr/>
      </dsp:nvSpPr>
      <dsp:spPr>
        <a:xfrm>
          <a:off x="4661001" y="2137241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A1A082-34C8-4FED-979D-471ED35384CE}">
      <dsp:nvSpPr>
        <dsp:cNvPr id="0" name=""/>
        <dsp:cNvSpPr/>
      </dsp:nvSpPr>
      <dsp:spPr>
        <a:xfrm>
          <a:off x="4173321" y="2050983"/>
          <a:ext cx="345033" cy="3446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B69720-FEAF-43F8-86BE-F2CA24774B15}">
      <dsp:nvSpPr>
        <dsp:cNvPr id="0" name=""/>
        <dsp:cNvSpPr/>
      </dsp:nvSpPr>
      <dsp:spPr>
        <a:xfrm>
          <a:off x="5642457" y="1781219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73921-2AF2-4C5C-8BFD-6C105FBDA095}">
      <dsp:nvSpPr>
        <dsp:cNvPr id="0" name=""/>
        <dsp:cNvSpPr/>
      </dsp:nvSpPr>
      <dsp:spPr>
        <a:xfrm>
          <a:off x="5642457" y="2495594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FDA9B-941C-46F2-923F-07196224EC5D}">
      <dsp:nvSpPr>
        <dsp:cNvPr id="0" name=""/>
        <dsp:cNvSpPr/>
      </dsp:nvSpPr>
      <dsp:spPr>
        <a:xfrm>
          <a:off x="5796686" y="1936083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D81721-D38F-46E0-9375-F9635A0FBD80}">
      <dsp:nvSpPr>
        <dsp:cNvPr id="0" name=""/>
        <dsp:cNvSpPr/>
      </dsp:nvSpPr>
      <dsp:spPr>
        <a:xfrm>
          <a:off x="5806440" y="2341729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A39CC8-1684-4725-9B6C-747D0A1792D3}">
      <dsp:nvSpPr>
        <dsp:cNvPr id="0" name=""/>
        <dsp:cNvSpPr/>
      </dsp:nvSpPr>
      <dsp:spPr>
        <a:xfrm>
          <a:off x="2298801" y="1347931"/>
          <a:ext cx="1744675" cy="1744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Path</a:t>
          </a:r>
          <a:endParaRPr lang="en-US" sz="4700" kern="1200" dirty="0"/>
        </a:p>
      </dsp:txBody>
      <dsp:txXfrm>
        <a:off x="2554303" y="1603452"/>
        <a:ext cx="1233671" cy="1233764"/>
      </dsp:txXfrm>
    </dsp:sp>
    <dsp:sp modelId="{C3E469B9-10A5-4D34-B50D-F3364633DAB1}">
      <dsp:nvSpPr>
        <dsp:cNvPr id="0" name=""/>
        <dsp:cNvSpPr/>
      </dsp:nvSpPr>
      <dsp:spPr>
        <a:xfrm>
          <a:off x="2379878" y="1067510"/>
          <a:ext cx="345033" cy="3446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C85E97-9032-447D-ABA2-8186F47AE4F9}">
      <dsp:nvSpPr>
        <dsp:cNvPr id="0" name=""/>
        <dsp:cNvSpPr/>
      </dsp:nvSpPr>
      <dsp:spPr>
        <a:xfrm>
          <a:off x="2185416" y="906318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0EC3F-C9C0-4CDD-BDEC-F13B0DCC3FAC}">
      <dsp:nvSpPr>
        <dsp:cNvPr id="0" name=""/>
        <dsp:cNvSpPr/>
      </dsp:nvSpPr>
      <dsp:spPr>
        <a:xfrm>
          <a:off x="1829409" y="793083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4D85C9-1CBF-408A-B185-266EF684848B}">
      <dsp:nvSpPr>
        <dsp:cNvPr id="0" name=""/>
        <dsp:cNvSpPr/>
      </dsp:nvSpPr>
      <dsp:spPr>
        <a:xfrm>
          <a:off x="1474012" y="793083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621E02-2A12-4F3F-88CF-AB73271BF4ED}">
      <dsp:nvSpPr>
        <dsp:cNvPr id="0" name=""/>
        <dsp:cNvSpPr/>
      </dsp:nvSpPr>
      <dsp:spPr>
        <a:xfrm>
          <a:off x="1118616" y="793083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C7DC90-861E-40C8-8801-FC483CBC56C5}">
      <dsp:nvSpPr>
        <dsp:cNvPr id="0" name=""/>
        <dsp:cNvSpPr/>
      </dsp:nvSpPr>
      <dsp:spPr>
        <a:xfrm>
          <a:off x="763219" y="793083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6A26A0-E083-42FC-9462-549894E82772}">
      <dsp:nvSpPr>
        <dsp:cNvPr id="0" name=""/>
        <dsp:cNvSpPr/>
      </dsp:nvSpPr>
      <dsp:spPr>
        <a:xfrm>
          <a:off x="407212" y="793083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28CCC-570D-484A-9590-165DDF664D37}">
      <dsp:nvSpPr>
        <dsp:cNvPr id="0" name=""/>
        <dsp:cNvSpPr/>
      </dsp:nvSpPr>
      <dsp:spPr>
        <a:xfrm>
          <a:off x="51816" y="793083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03BE1-34C6-4A65-91D0-98DC760CF219}">
      <dsp:nvSpPr>
        <dsp:cNvPr id="0" name=""/>
        <dsp:cNvSpPr/>
      </dsp:nvSpPr>
      <dsp:spPr>
        <a:xfrm>
          <a:off x="49377" y="366790"/>
          <a:ext cx="1945843" cy="430956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Mode</a:t>
          </a:r>
          <a:endParaRPr lang="en-US" sz="3000" kern="1200" dirty="0"/>
        </a:p>
      </dsp:txBody>
      <dsp:txXfrm>
        <a:off x="49377" y="366790"/>
        <a:ext cx="1945843" cy="430956"/>
      </dsp:txXfrm>
    </dsp:sp>
    <dsp:sp modelId="{ED626FF3-D7CB-4B33-8773-44D907E038B6}">
      <dsp:nvSpPr>
        <dsp:cNvPr id="0" name=""/>
        <dsp:cNvSpPr/>
      </dsp:nvSpPr>
      <dsp:spPr>
        <a:xfrm>
          <a:off x="1925116" y="1607371"/>
          <a:ext cx="345033" cy="3446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D6D8B9-DF2B-40E0-ACA3-5750FAFC13FC}">
      <dsp:nvSpPr>
        <dsp:cNvPr id="0" name=""/>
        <dsp:cNvSpPr/>
      </dsp:nvSpPr>
      <dsp:spPr>
        <a:xfrm>
          <a:off x="1639214" y="1677976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876C74-6C07-4255-8FED-400A4DE5C56B}">
      <dsp:nvSpPr>
        <dsp:cNvPr id="0" name=""/>
        <dsp:cNvSpPr/>
      </dsp:nvSpPr>
      <dsp:spPr>
        <a:xfrm>
          <a:off x="1311249" y="1677976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F969D-CF98-453B-A300-02258140F916}">
      <dsp:nvSpPr>
        <dsp:cNvPr id="0" name=""/>
        <dsp:cNvSpPr/>
      </dsp:nvSpPr>
      <dsp:spPr>
        <a:xfrm>
          <a:off x="983894" y="1677976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32E65-3724-4FE1-8719-09054A6E0EFE}">
      <dsp:nvSpPr>
        <dsp:cNvPr id="0" name=""/>
        <dsp:cNvSpPr/>
      </dsp:nvSpPr>
      <dsp:spPr>
        <a:xfrm>
          <a:off x="656539" y="1677976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B61C5-B021-4961-B403-45B16B756BA6}">
      <dsp:nvSpPr>
        <dsp:cNvPr id="0" name=""/>
        <dsp:cNvSpPr/>
      </dsp:nvSpPr>
      <dsp:spPr>
        <a:xfrm>
          <a:off x="328574" y="1677976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35AA89-B94B-4AC0-A14D-D3F9FB5887CF}">
      <dsp:nvSpPr>
        <dsp:cNvPr id="0" name=""/>
        <dsp:cNvSpPr/>
      </dsp:nvSpPr>
      <dsp:spPr>
        <a:xfrm>
          <a:off x="1219" y="1677976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ECC1FA-D0E7-474D-8B85-8870D955C7C2}">
      <dsp:nvSpPr>
        <dsp:cNvPr id="0" name=""/>
        <dsp:cNvSpPr/>
      </dsp:nvSpPr>
      <dsp:spPr>
        <a:xfrm>
          <a:off x="0" y="1253347"/>
          <a:ext cx="1810512" cy="430956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Size</a:t>
          </a:r>
          <a:endParaRPr lang="en-US" sz="3000" kern="1200" dirty="0"/>
        </a:p>
      </dsp:txBody>
      <dsp:txXfrm>
        <a:off x="0" y="1253347"/>
        <a:ext cx="1810512" cy="430956"/>
      </dsp:txXfrm>
    </dsp:sp>
    <dsp:sp modelId="{5E026CAF-D3FE-478E-BAB5-3A77A918977F}">
      <dsp:nvSpPr>
        <dsp:cNvPr id="0" name=""/>
        <dsp:cNvSpPr/>
      </dsp:nvSpPr>
      <dsp:spPr>
        <a:xfrm>
          <a:off x="1925116" y="2435646"/>
          <a:ext cx="345033" cy="3446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D0D083-EB8D-43EA-BF2E-3FB47A8F0A3C}">
      <dsp:nvSpPr>
        <dsp:cNvPr id="0" name=""/>
        <dsp:cNvSpPr/>
      </dsp:nvSpPr>
      <dsp:spPr>
        <a:xfrm>
          <a:off x="1639214" y="2640800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C6F493-C7D2-4461-A49A-06592C4BB3AC}">
      <dsp:nvSpPr>
        <dsp:cNvPr id="0" name=""/>
        <dsp:cNvSpPr/>
      </dsp:nvSpPr>
      <dsp:spPr>
        <a:xfrm>
          <a:off x="1311249" y="2640800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8E7425-696B-4F4B-B033-4BA7EB6F1A32}">
      <dsp:nvSpPr>
        <dsp:cNvPr id="0" name=""/>
        <dsp:cNvSpPr/>
      </dsp:nvSpPr>
      <dsp:spPr>
        <a:xfrm>
          <a:off x="983894" y="2640800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4A246-BB4A-4AC3-BA0F-7DE8170DA4B4}">
      <dsp:nvSpPr>
        <dsp:cNvPr id="0" name=""/>
        <dsp:cNvSpPr/>
      </dsp:nvSpPr>
      <dsp:spPr>
        <a:xfrm>
          <a:off x="656539" y="2640800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7FDD62-59C2-4A4C-8C02-3D21B2C60A11}">
      <dsp:nvSpPr>
        <dsp:cNvPr id="0" name=""/>
        <dsp:cNvSpPr/>
      </dsp:nvSpPr>
      <dsp:spPr>
        <a:xfrm>
          <a:off x="328574" y="2640800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B5A1B1-D952-439D-9934-2F10B3FBE4A6}">
      <dsp:nvSpPr>
        <dsp:cNvPr id="0" name=""/>
        <dsp:cNvSpPr/>
      </dsp:nvSpPr>
      <dsp:spPr>
        <a:xfrm>
          <a:off x="1219" y="2640800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2B9DD-7BBE-45FA-B2DA-3796FF2F6BC3}">
      <dsp:nvSpPr>
        <dsp:cNvPr id="0" name=""/>
        <dsp:cNvSpPr/>
      </dsp:nvSpPr>
      <dsp:spPr>
        <a:xfrm>
          <a:off x="0" y="2214173"/>
          <a:ext cx="1810512" cy="430956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Logistics</a:t>
          </a:r>
          <a:endParaRPr lang="en-US" sz="3000" kern="1200" dirty="0"/>
        </a:p>
      </dsp:txBody>
      <dsp:txXfrm>
        <a:off x="0" y="2214173"/>
        <a:ext cx="1810512" cy="430956"/>
      </dsp:txXfrm>
    </dsp:sp>
    <dsp:sp modelId="{EF6D387D-6889-4C52-B97A-D7C331A4187D}">
      <dsp:nvSpPr>
        <dsp:cNvPr id="0" name=""/>
        <dsp:cNvSpPr/>
      </dsp:nvSpPr>
      <dsp:spPr>
        <a:xfrm>
          <a:off x="2379878" y="3031125"/>
          <a:ext cx="345033" cy="3446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61A31C-FAE0-4FAF-B995-0980170C1EC0}">
      <dsp:nvSpPr>
        <dsp:cNvPr id="0" name=""/>
        <dsp:cNvSpPr/>
      </dsp:nvSpPr>
      <dsp:spPr>
        <a:xfrm>
          <a:off x="2182368" y="3361836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F82DB4-9BE3-4E0C-9FCE-9123D2847203}">
      <dsp:nvSpPr>
        <dsp:cNvPr id="0" name=""/>
        <dsp:cNvSpPr/>
      </dsp:nvSpPr>
      <dsp:spPr>
        <a:xfrm>
          <a:off x="1827580" y="3524694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4C704-FFF2-49D1-BE99-D7765464E495}">
      <dsp:nvSpPr>
        <dsp:cNvPr id="0" name=""/>
        <dsp:cNvSpPr/>
      </dsp:nvSpPr>
      <dsp:spPr>
        <a:xfrm>
          <a:off x="1472184" y="3524694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9AE098-4F5F-4A3A-AD91-CCF53EC54259}">
      <dsp:nvSpPr>
        <dsp:cNvPr id="0" name=""/>
        <dsp:cNvSpPr/>
      </dsp:nvSpPr>
      <dsp:spPr>
        <a:xfrm>
          <a:off x="1117396" y="3524694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0441B-CCEB-4785-BAB6-245887469402}">
      <dsp:nvSpPr>
        <dsp:cNvPr id="0" name=""/>
        <dsp:cNvSpPr/>
      </dsp:nvSpPr>
      <dsp:spPr>
        <a:xfrm>
          <a:off x="762609" y="3524694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C8329-3AB9-4816-B16F-489CBD40E3EE}">
      <dsp:nvSpPr>
        <dsp:cNvPr id="0" name=""/>
        <dsp:cNvSpPr/>
      </dsp:nvSpPr>
      <dsp:spPr>
        <a:xfrm>
          <a:off x="407212" y="3524694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CCC61E-A730-4B63-B17F-EEC65CCDA811}">
      <dsp:nvSpPr>
        <dsp:cNvPr id="0" name=""/>
        <dsp:cNvSpPr/>
      </dsp:nvSpPr>
      <dsp:spPr>
        <a:xfrm>
          <a:off x="52425" y="3524694"/>
          <a:ext cx="172516" cy="1725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819539-C1BE-4587-AFED-52756F465E88}">
      <dsp:nvSpPr>
        <dsp:cNvPr id="0" name=""/>
        <dsp:cNvSpPr/>
      </dsp:nvSpPr>
      <dsp:spPr>
        <a:xfrm>
          <a:off x="49377" y="3092405"/>
          <a:ext cx="1945843" cy="430956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Distance</a:t>
          </a:r>
          <a:endParaRPr lang="en-US" sz="3000" kern="1200" dirty="0"/>
        </a:p>
      </dsp:txBody>
      <dsp:txXfrm>
        <a:off x="49377" y="3092405"/>
        <a:ext cx="1945843" cy="430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6D0E0-1CE7-44FE-B671-203185099DF7}">
      <dsp:nvSpPr>
        <dsp:cNvPr id="0" name=""/>
        <dsp:cNvSpPr/>
      </dsp:nvSpPr>
      <dsp:spPr>
        <a:xfrm>
          <a:off x="146796" y="985004"/>
          <a:ext cx="2190499" cy="72186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Commodities</a:t>
          </a:r>
          <a:endParaRPr lang="en-US" sz="2900" kern="1200" dirty="0"/>
        </a:p>
      </dsp:txBody>
      <dsp:txXfrm>
        <a:off x="146796" y="985004"/>
        <a:ext cx="2190499" cy="721869"/>
      </dsp:txXfrm>
    </dsp:sp>
    <dsp:sp modelId="{48700D9D-FAF1-418D-B034-524236DAE1D6}">
      <dsp:nvSpPr>
        <dsp:cNvPr id="0" name=""/>
        <dsp:cNvSpPr/>
      </dsp:nvSpPr>
      <dsp:spPr>
        <a:xfrm>
          <a:off x="146796" y="2507178"/>
          <a:ext cx="2190499" cy="135243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Shippers</a:t>
          </a:r>
          <a:endParaRPr lang="en-US" sz="4200" kern="1200" dirty="0"/>
        </a:p>
      </dsp:txBody>
      <dsp:txXfrm>
        <a:off x="146796" y="2507178"/>
        <a:ext cx="2190499" cy="1352430"/>
      </dsp:txXfrm>
    </dsp:sp>
    <dsp:sp modelId="{BAE40BB3-576F-4953-AC0C-C9129E4944C2}">
      <dsp:nvSpPr>
        <dsp:cNvPr id="0" name=""/>
        <dsp:cNvSpPr/>
      </dsp:nvSpPr>
      <dsp:spPr>
        <a:xfrm>
          <a:off x="144307" y="765457"/>
          <a:ext cx="174244" cy="1742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A1A49-863F-4EB6-9BF9-16891A5FA054}">
      <dsp:nvSpPr>
        <dsp:cNvPr id="0" name=""/>
        <dsp:cNvSpPr/>
      </dsp:nvSpPr>
      <dsp:spPr>
        <a:xfrm>
          <a:off x="266278" y="521515"/>
          <a:ext cx="174244" cy="1742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1830E-DFB8-473F-9808-62EA3FA420C7}">
      <dsp:nvSpPr>
        <dsp:cNvPr id="0" name=""/>
        <dsp:cNvSpPr/>
      </dsp:nvSpPr>
      <dsp:spPr>
        <a:xfrm>
          <a:off x="559009" y="570303"/>
          <a:ext cx="273812" cy="273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0F45B-B8B2-4471-A199-12BD96576F46}">
      <dsp:nvSpPr>
        <dsp:cNvPr id="0" name=""/>
        <dsp:cNvSpPr/>
      </dsp:nvSpPr>
      <dsp:spPr>
        <a:xfrm>
          <a:off x="802951" y="301967"/>
          <a:ext cx="174244" cy="1742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6686D-F267-4957-8740-E6C4757D3315}">
      <dsp:nvSpPr>
        <dsp:cNvPr id="0" name=""/>
        <dsp:cNvSpPr/>
      </dsp:nvSpPr>
      <dsp:spPr>
        <a:xfrm>
          <a:off x="1120075" y="204390"/>
          <a:ext cx="174244" cy="1742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F1559C-0F89-4ED5-8C72-9CAEDD0343B5}">
      <dsp:nvSpPr>
        <dsp:cNvPr id="0" name=""/>
        <dsp:cNvSpPr/>
      </dsp:nvSpPr>
      <dsp:spPr>
        <a:xfrm>
          <a:off x="1510382" y="375150"/>
          <a:ext cx="174244" cy="1742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F972A-9D55-4134-9770-32964828FBEF}">
      <dsp:nvSpPr>
        <dsp:cNvPr id="0" name=""/>
        <dsp:cNvSpPr/>
      </dsp:nvSpPr>
      <dsp:spPr>
        <a:xfrm>
          <a:off x="1754324" y="497121"/>
          <a:ext cx="273812" cy="273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8DF80-EE9D-49A8-B98A-B2066491F450}">
      <dsp:nvSpPr>
        <dsp:cNvPr id="0" name=""/>
        <dsp:cNvSpPr/>
      </dsp:nvSpPr>
      <dsp:spPr>
        <a:xfrm>
          <a:off x="2095843" y="765457"/>
          <a:ext cx="174244" cy="1742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61A497-5A24-4565-B4D5-52DEF9DF7103}">
      <dsp:nvSpPr>
        <dsp:cNvPr id="0" name=""/>
        <dsp:cNvSpPr/>
      </dsp:nvSpPr>
      <dsp:spPr>
        <a:xfrm>
          <a:off x="2242208" y="1033793"/>
          <a:ext cx="174244" cy="1742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E40646-D27B-4494-A07B-CEA2BCC37F47}">
      <dsp:nvSpPr>
        <dsp:cNvPr id="0" name=""/>
        <dsp:cNvSpPr/>
      </dsp:nvSpPr>
      <dsp:spPr>
        <a:xfrm>
          <a:off x="973710" y="521515"/>
          <a:ext cx="448056" cy="4480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9D3344-9689-4CF3-9E17-A801FAE6C191}">
      <dsp:nvSpPr>
        <dsp:cNvPr id="0" name=""/>
        <dsp:cNvSpPr/>
      </dsp:nvSpPr>
      <dsp:spPr>
        <a:xfrm>
          <a:off x="22336" y="1448494"/>
          <a:ext cx="174244" cy="1742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B40FF0-00C8-4BB0-8850-2B5C520B8AD4}">
      <dsp:nvSpPr>
        <dsp:cNvPr id="0" name=""/>
        <dsp:cNvSpPr/>
      </dsp:nvSpPr>
      <dsp:spPr>
        <a:xfrm>
          <a:off x="168701" y="1668042"/>
          <a:ext cx="273812" cy="273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F6138C-01EE-49E8-8BCD-D2552028363E}">
      <dsp:nvSpPr>
        <dsp:cNvPr id="0" name=""/>
        <dsp:cNvSpPr/>
      </dsp:nvSpPr>
      <dsp:spPr>
        <a:xfrm>
          <a:off x="534614" y="1863196"/>
          <a:ext cx="398272" cy="3982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E5DE6-5B50-4945-9D60-681A25C14EC5}">
      <dsp:nvSpPr>
        <dsp:cNvPr id="0" name=""/>
        <dsp:cNvSpPr/>
      </dsp:nvSpPr>
      <dsp:spPr>
        <a:xfrm>
          <a:off x="1046893" y="2180320"/>
          <a:ext cx="174244" cy="1742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44F872-1EBA-49CC-9766-D420809F89E1}">
      <dsp:nvSpPr>
        <dsp:cNvPr id="0" name=""/>
        <dsp:cNvSpPr/>
      </dsp:nvSpPr>
      <dsp:spPr>
        <a:xfrm>
          <a:off x="1144469" y="1863196"/>
          <a:ext cx="273812" cy="2738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F277D9-E2B2-4DC6-9B49-52ADE73B6425}">
      <dsp:nvSpPr>
        <dsp:cNvPr id="0" name=""/>
        <dsp:cNvSpPr/>
      </dsp:nvSpPr>
      <dsp:spPr>
        <a:xfrm>
          <a:off x="1388411" y="2204714"/>
          <a:ext cx="174244" cy="1742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4CD3D-6584-4F48-8D96-D22A3F3D9E31}">
      <dsp:nvSpPr>
        <dsp:cNvPr id="0" name=""/>
        <dsp:cNvSpPr/>
      </dsp:nvSpPr>
      <dsp:spPr>
        <a:xfrm>
          <a:off x="1607959" y="1814407"/>
          <a:ext cx="398272" cy="3982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B2DD15-4CC5-4F7F-BEDF-0C233972F8A4}">
      <dsp:nvSpPr>
        <dsp:cNvPr id="0" name=""/>
        <dsp:cNvSpPr/>
      </dsp:nvSpPr>
      <dsp:spPr>
        <a:xfrm>
          <a:off x="2144632" y="1716830"/>
          <a:ext cx="273812" cy="273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0D5F2-DDD1-4911-85B7-5BFFF7A9515D}">
      <dsp:nvSpPr>
        <dsp:cNvPr id="0" name=""/>
        <dsp:cNvSpPr/>
      </dsp:nvSpPr>
      <dsp:spPr>
        <a:xfrm>
          <a:off x="2418444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487279-D64F-4F85-8EF4-236B683FC857}">
      <dsp:nvSpPr>
        <dsp:cNvPr id="0" name=""/>
        <dsp:cNvSpPr/>
      </dsp:nvSpPr>
      <dsp:spPr>
        <a:xfrm>
          <a:off x="3076383" y="569897"/>
          <a:ext cx="804148" cy="1535206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326E8-22E6-4522-9EEA-BFB3E87F3C5D}">
      <dsp:nvSpPr>
        <dsp:cNvPr id="0" name=""/>
        <dsp:cNvSpPr/>
      </dsp:nvSpPr>
      <dsp:spPr>
        <a:xfrm>
          <a:off x="4045016" y="460986"/>
          <a:ext cx="1864161" cy="186416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Products</a:t>
          </a:r>
          <a:endParaRPr lang="en-US" sz="2900" kern="1200" dirty="0"/>
        </a:p>
      </dsp:txBody>
      <dsp:txXfrm>
        <a:off x="4318016" y="733986"/>
        <a:ext cx="1318161" cy="1318161"/>
      </dsp:txXfrm>
    </dsp:sp>
    <dsp:sp modelId="{7D8EC6D6-C557-4005-B265-44607B9496E1}">
      <dsp:nvSpPr>
        <dsp:cNvPr id="0" name=""/>
        <dsp:cNvSpPr/>
      </dsp:nvSpPr>
      <dsp:spPr>
        <a:xfrm>
          <a:off x="3880531" y="2507178"/>
          <a:ext cx="2193131" cy="135243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Receivers</a:t>
          </a:r>
          <a:endParaRPr lang="en-US" sz="4200" kern="1200" dirty="0"/>
        </a:p>
      </dsp:txBody>
      <dsp:txXfrm>
        <a:off x="3880531" y="2507178"/>
        <a:ext cx="2193131" cy="1352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DC89F-9E60-43B4-A6B9-5FAF29E2A80F}">
      <dsp:nvSpPr>
        <dsp:cNvPr id="0" name=""/>
        <dsp:cNvSpPr/>
      </dsp:nvSpPr>
      <dsp:spPr>
        <a:xfrm>
          <a:off x="1695539" y="1199346"/>
          <a:ext cx="1465867" cy="1465867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Model</a:t>
          </a:r>
          <a:endParaRPr lang="en-US" sz="2400" kern="1200" dirty="0"/>
        </a:p>
      </dsp:txBody>
      <dsp:txXfrm>
        <a:off x="1990243" y="1542718"/>
        <a:ext cx="876459" cy="753486"/>
      </dsp:txXfrm>
    </dsp:sp>
    <dsp:sp modelId="{02CCB961-2DB9-4805-AA74-3EDF351C364D}">
      <dsp:nvSpPr>
        <dsp:cNvPr id="0" name=""/>
        <dsp:cNvSpPr/>
      </dsp:nvSpPr>
      <dsp:spPr>
        <a:xfrm>
          <a:off x="842670" y="852868"/>
          <a:ext cx="1066085" cy="1066085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</a:t>
          </a:r>
          <a:endParaRPr lang="en-US" sz="2400" kern="1200" dirty="0"/>
        </a:p>
      </dsp:txBody>
      <dsp:txXfrm>
        <a:off x="1111060" y="1122880"/>
        <a:ext cx="529305" cy="526061"/>
      </dsp:txXfrm>
    </dsp:sp>
    <dsp:sp modelId="{4713382C-0563-4922-B2B5-06708C23365B}">
      <dsp:nvSpPr>
        <dsp:cNvPr id="0" name=""/>
        <dsp:cNvSpPr/>
      </dsp:nvSpPr>
      <dsp:spPr>
        <a:xfrm rot="20700000">
          <a:off x="1439787" y="117378"/>
          <a:ext cx="1044546" cy="1044546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Run</a:t>
          </a:r>
          <a:endParaRPr lang="en-US" sz="2400" kern="1200" dirty="0"/>
        </a:p>
      </dsp:txBody>
      <dsp:txXfrm rot="-20700000">
        <a:off x="1668887" y="346477"/>
        <a:ext cx="586347" cy="586347"/>
      </dsp:txXfrm>
    </dsp:sp>
    <dsp:sp modelId="{C4123539-C41B-44B4-8A43-8F9AFC1354C0}">
      <dsp:nvSpPr>
        <dsp:cNvPr id="0" name=""/>
        <dsp:cNvSpPr/>
      </dsp:nvSpPr>
      <dsp:spPr>
        <a:xfrm>
          <a:off x="1566856" y="987081"/>
          <a:ext cx="1876310" cy="1876310"/>
        </a:xfrm>
        <a:prstGeom prst="circularArrow">
          <a:avLst>
            <a:gd name="adj1" fmla="val 4688"/>
            <a:gd name="adj2" fmla="val 299029"/>
            <a:gd name="adj3" fmla="val 2463344"/>
            <a:gd name="adj4" fmla="val 1598015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4C65E6-10DE-48B3-B846-1C28C0D8D253}">
      <dsp:nvSpPr>
        <dsp:cNvPr id="0" name=""/>
        <dsp:cNvSpPr/>
      </dsp:nvSpPr>
      <dsp:spPr>
        <a:xfrm>
          <a:off x="653869" y="623546"/>
          <a:ext cx="1363256" cy="13632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0F0601-C33E-46EA-B003-84824CA85256}">
      <dsp:nvSpPr>
        <dsp:cNvPr id="0" name=""/>
        <dsp:cNvSpPr/>
      </dsp:nvSpPr>
      <dsp:spPr>
        <a:xfrm>
          <a:off x="1198173" y="-104854"/>
          <a:ext cx="1469865" cy="14698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onvergingText#1">
  <dgm:title val="Converging Text"/>
  <dgm:desc val="Use to show multiple steps or parts that merge into a whole. Works best with a small number of Level 1 shapes. Unused text does not appear, but remains available if you switch layout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7843-CD80-4E0C-9C67-EFF34FF9C45E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97406-F0B1-4EAA-83E4-348670BD9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97406-F0B1-4EAA-83E4-348670BD94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0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97406-F0B1-4EAA-83E4-348670BD94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6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97406-F0B1-4EAA-83E4-348670BD94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97406-F0B1-4EAA-83E4-348670BD94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4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13" Type="http://schemas.openxmlformats.org/officeDocument/2006/relationships/image" Target="../media/image22.jpe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image" Target="../media/image20.jpeg"/><Relationship Id="rId5" Type="http://schemas.openxmlformats.org/officeDocument/2006/relationships/package" Target="../embeddings/Microsoft_Excel_Worksheet1.xlsx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image" Target="../media/image28.png"/><Relationship Id="rId3" Type="http://schemas.openxmlformats.org/officeDocument/2006/relationships/oleObject" Target="../embeddings/oleObject3.bin"/><Relationship Id="rId7" Type="http://schemas.openxmlformats.org/officeDocument/2006/relationships/diagramLayout" Target="../diagrams/layout6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6.xml"/><Relationship Id="rId11" Type="http://schemas.openxmlformats.org/officeDocument/2006/relationships/image" Target="../media/image26.png"/><Relationship Id="rId5" Type="http://schemas.openxmlformats.org/officeDocument/2006/relationships/image" Target="../media/image25.emf"/><Relationship Id="rId10" Type="http://schemas.microsoft.com/office/2007/relationships/diagramDrawing" Target="../diagrams/drawing6.xml"/><Relationship Id="rId4" Type="http://schemas.openxmlformats.org/officeDocument/2006/relationships/package" Target="../embeddings/Microsoft_Word_Document2.docx"/><Relationship Id="rId9" Type="http://schemas.openxmlformats.org/officeDocument/2006/relationships/diagramColors" Target="../diagrams/colors6.xml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8"/>
          <a:stretch/>
        </p:blipFill>
        <p:spPr bwMode="auto">
          <a:xfrm>
            <a:off x="457200" y="1066800"/>
            <a:ext cx="5334000" cy="436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1" y="5029200"/>
            <a:ext cx="250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Kermit </a:t>
            </a:r>
            <a:r>
              <a:rPr lang="en-US" dirty="0" err="1" smtClean="0"/>
              <a:t>Wies</a:t>
            </a:r>
            <a:endParaRPr lang="en-US" dirty="0" smtClean="0"/>
          </a:p>
          <a:p>
            <a:pPr algn="ctr"/>
            <a:r>
              <a:rPr lang="en-US" dirty="0" smtClean="0"/>
              <a:t>CMAP</a:t>
            </a:r>
          </a:p>
          <a:p>
            <a:pPr algn="ctr"/>
            <a:r>
              <a:rPr lang="en-US" dirty="0" smtClean="0"/>
              <a:t>September, 2011</a:t>
            </a:r>
            <a:endParaRPr lang="en-US" dirty="0"/>
          </a:p>
        </p:txBody>
      </p:sp>
      <p:pic>
        <p:nvPicPr>
          <p:cNvPr id="2052" name="Picture 4" descr="http://intranet.cmap.illinois.gov/resources/communications/Documents/Logos/CMAP%20square%20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576599" cy="25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891592" y="2975802"/>
            <a:ext cx="1817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1834" y="2967335"/>
            <a:ext cx="4280339" cy="22159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err="1" smtClean="0">
                <a:ln/>
                <a:solidFill>
                  <a:schemeClr val="accent3"/>
                </a:solidFill>
                <a:effectLst/>
              </a:rPr>
              <a:t>Meso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13509" y="3818467"/>
            <a:ext cx="9753600" cy="37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Macro</a:t>
            </a:r>
            <a:endParaRPr lang="en-US" sz="23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CMAP’s </a:t>
            </a:r>
            <a:r>
              <a:rPr lang="en-US" sz="2800" dirty="0" err="1" smtClean="0"/>
              <a:t>Mesoscale</a:t>
            </a:r>
            <a:r>
              <a:rPr lang="en-US" sz="2800" dirty="0" smtClean="0"/>
              <a:t> Freight Model predicts how freight moves </a:t>
            </a:r>
            <a:r>
              <a:rPr lang="en-US" sz="2800" dirty="0" smtClean="0">
                <a:solidFill>
                  <a:srgbClr val="FF0000"/>
                </a:solidFill>
              </a:rPr>
              <a:t>into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through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out</a:t>
            </a:r>
            <a:r>
              <a:rPr lang="en-US" sz="2800" dirty="0" smtClean="0"/>
              <a:t> from the region.</a:t>
            </a:r>
            <a:endParaRPr lang="en-US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2319404"/>
            <a:ext cx="8201025" cy="414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-827809" y="59436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2393" y="50673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70942" y="1796534"/>
            <a:ext cx="503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middle section of our 3-tiered Freight construct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709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50" presetClass="path" presetSubtype="0" accel="44400" decel="3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7731 L 0.33021 -0.22662 C 0.49062 -0.29398 0.70347 -0.31041 0.71597 -0.25694 L 0.7441 -0.13773 " pathEditMode="relative" rAng="-1039724" ptsTypes="FfFF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L 0.1875 1.11022E-16 C 0.27153 1.11022E-16 0.375 0.06898 0.375 0.125 L 0.375 0.25 " pathEditMode="relative" rAng="0" ptsTypes="FfFF">
                                      <p:cBhvr>
                                        <p:cTn id="1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 animBg="1"/>
      <p:bldP spid="19" grpId="0"/>
      <p:bldP spid="17" grpId="1" animBg="1"/>
      <p:bldP spid="17" grpId="2" animBg="1"/>
      <p:bldP spid="18" grpId="0" animBg="1"/>
      <p:bldP spid="18" grpId="1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 smtClean="0"/>
              <a:t>Why did we develop the </a:t>
            </a:r>
            <a:r>
              <a:rPr lang="en-US" sz="2800" dirty="0" err="1" smtClean="0"/>
              <a:t>Mesoscale</a:t>
            </a:r>
            <a:r>
              <a:rPr lang="en-US" sz="2800" dirty="0" smtClean="0"/>
              <a:t> Freight Model?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3166"/>
            <a:ext cx="8229600" cy="1219200"/>
          </a:xfrm>
        </p:spPr>
        <p:txBody>
          <a:bodyPr/>
          <a:lstStyle/>
          <a:p>
            <a:r>
              <a:rPr lang="en-US" dirty="0" smtClean="0"/>
              <a:t>Our current model estimates </a:t>
            </a:r>
            <a:r>
              <a:rPr lang="en-US" smtClean="0"/>
              <a:t>only trucks based </a:t>
            </a:r>
            <a:r>
              <a:rPr lang="en-US" dirty="0" smtClean="0"/>
              <a:t>on observed counts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40" y="2017634"/>
            <a:ext cx="3424237" cy="462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60" y="1882611"/>
            <a:ext cx="362259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878907"/>
            <a:ext cx="479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 the </a:t>
            </a:r>
            <a:r>
              <a:rPr lang="en-US" i="1" dirty="0">
                <a:solidFill>
                  <a:srgbClr val="FF0000"/>
                </a:solidFill>
              </a:rPr>
              <a:t>economic</a:t>
            </a:r>
            <a:r>
              <a:rPr lang="en-US" i="1" dirty="0"/>
              <a:t> choices made for goods movement across multiple </a:t>
            </a:r>
            <a:r>
              <a:rPr lang="en-US" i="1" dirty="0" smtClean="0">
                <a:solidFill>
                  <a:srgbClr val="FF0000"/>
                </a:solidFill>
              </a:rPr>
              <a:t>modes</a:t>
            </a:r>
            <a:r>
              <a:rPr lang="en-US" i="1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commodities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08" y="4544179"/>
            <a:ext cx="2362200" cy="179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theportofchicago.com/images/b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2" y="4525238"/>
            <a:ext cx="279082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hotos2.fotosearch.com/bthumb/BDX/BDX291/bxp505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85" y="4577247"/>
            <a:ext cx="2629886" cy="17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015" y="2395615"/>
            <a:ext cx="4251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GO TO 2040 requires a freight modeling tool that explains</a:t>
            </a:r>
          </a:p>
        </p:txBody>
      </p:sp>
    </p:spTree>
    <p:extLst>
      <p:ext uri="{BB962C8B-B14F-4D97-AF65-F5344CB8AC3E}">
        <p14:creationId xmlns:p14="http://schemas.microsoft.com/office/powerpoint/2010/main" val="30785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Firm Generation</a:t>
            </a:r>
          </a:p>
          <a:p>
            <a:r>
              <a:rPr lang="en-US" dirty="0" smtClean="0"/>
              <a:t>Supplier Selection</a:t>
            </a:r>
          </a:p>
          <a:p>
            <a:r>
              <a:rPr lang="en-US" dirty="0" smtClean="0"/>
              <a:t>Flow Apportionment</a:t>
            </a:r>
          </a:p>
          <a:p>
            <a:r>
              <a:rPr lang="en-US" dirty="0" smtClean="0"/>
              <a:t>Path Selection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does the </a:t>
            </a:r>
            <a:r>
              <a:rPr lang="en-US" sz="3200" dirty="0" err="1" smtClean="0"/>
              <a:t>Mesoscale</a:t>
            </a:r>
            <a:r>
              <a:rPr lang="en-US" sz="3200" dirty="0" smtClean="0"/>
              <a:t> Freight Model work?</a:t>
            </a:r>
            <a:endParaRPr lang="en-US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997710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3656134"/>
              </p:ext>
            </p:extLst>
          </p:nvPr>
        </p:nvGraphicFramePr>
        <p:xfrm>
          <a:off x="16002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60297011"/>
              </p:ext>
            </p:extLst>
          </p:nvPr>
        </p:nvGraphicFramePr>
        <p:xfrm>
          <a:off x="1600200" y="13935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80464918"/>
              </p:ext>
            </p:extLst>
          </p:nvPr>
        </p:nvGraphicFramePr>
        <p:xfrm>
          <a:off x="2971800" y="2743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97431434"/>
              </p:ext>
            </p:extLst>
          </p:nvPr>
        </p:nvGraphicFramePr>
        <p:xfrm>
          <a:off x="2971800" y="266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" name="Rectangle 1"/>
          <p:cNvSpPr/>
          <p:nvPr/>
        </p:nvSpPr>
        <p:spPr>
          <a:xfrm>
            <a:off x="2133600" y="3425511"/>
            <a:ext cx="6400800" cy="23083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en-US" dirty="0"/>
              <a:t>Total annual logistics costs (G) (by commodity type) = </a:t>
            </a:r>
          </a:p>
          <a:p>
            <a:r>
              <a:rPr lang="en-US" dirty="0" smtClean="0"/>
              <a:t>	</a:t>
            </a:r>
            <a:r>
              <a:rPr lang="en-US" i="1" dirty="0" smtClean="0"/>
              <a:t>order </a:t>
            </a:r>
            <a:r>
              <a:rPr lang="en-US" i="1" dirty="0"/>
              <a:t>costs (O)</a:t>
            </a:r>
          </a:p>
          <a:p>
            <a:r>
              <a:rPr lang="en-US" i="1" dirty="0" smtClean="0"/>
              <a:t>	+ </a:t>
            </a:r>
            <a:r>
              <a:rPr lang="en-US" i="1" dirty="0"/>
              <a:t>transport and intermediate handling costs (T) </a:t>
            </a:r>
          </a:p>
          <a:p>
            <a:r>
              <a:rPr lang="en-US" i="1" dirty="0" smtClean="0"/>
              <a:t>	+ </a:t>
            </a:r>
            <a:r>
              <a:rPr lang="en-US" i="1" dirty="0"/>
              <a:t>deterioration and damage costs (D) </a:t>
            </a:r>
          </a:p>
          <a:p>
            <a:r>
              <a:rPr lang="en-US" i="1" dirty="0" smtClean="0"/>
              <a:t>	+ </a:t>
            </a:r>
            <a:r>
              <a:rPr lang="en-US" i="1" dirty="0"/>
              <a:t>capital costs of goods during transit (pipeline costs Y) </a:t>
            </a:r>
          </a:p>
          <a:p>
            <a:r>
              <a:rPr lang="en-US" i="1" dirty="0" smtClean="0"/>
              <a:t>	+ </a:t>
            </a:r>
            <a:r>
              <a:rPr lang="en-US" i="1" dirty="0"/>
              <a:t>inventory costs (I) </a:t>
            </a:r>
          </a:p>
          <a:p>
            <a:r>
              <a:rPr lang="en-US" i="1" dirty="0" smtClean="0"/>
              <a:t>	+ </a:t>
            </a:r>
            <a:r>
              <a:rPr lang="en-US" i="1" dirty="0"/>
              <a:t>capital costs of inventory (K) </a:t>
            </a:r>
          </a:p>
          <a:p>
            <a:r>
              <a:rPr lang="en-US" i="1" dirty="0" smtClean="0"/>
              <a:t>	+ </a:t>
            </a:r>
            <a:r>
              <a:rPr lang="en-US" i="1" dirty="0" err="1"/>
              <a:t>stockout</a:t>
            </a:r>
            <a:r>
              <a:rPr lang="en-US" i="1" dirty="0"/>
              <a:t> costs (Z)</a:t>
            </a:r>
          </a:p>
        </p:txBody>
      </p:sp>
    </p:spTree>
    <p:extLst>
      <p:ext uri="{BB962C8B-B14F-4D97-AF65-F5344CB8AC3E}">
        <p14:creationId xmlns:p14="http://schemas.microsoft.com/office/powerpoint/2010/main" val="5066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02B9CC-4486-439C-AEA8-B139CFC28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302B9CC-4486-439C-AEA8-B139CFC28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302B9CC-4486-439C-AEA8-B139CFC28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0A1EB9-7D67-4220-9A55-9E3F71034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A0A1EB9-7D67-4220-9A55-9E3F71034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FA0A1EB9-7D67-4220-9A55-9E3F71034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42B0B6-091C-48F8-BD59-13A8C4C1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6B42B0B6-091C-48F8-BD59-13A8C4C1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6B42B0B6-091C-48F8-BD59-13A8C4C1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8D2EAF-E708-424E-8803-8A4BCF742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068D2EAF-E708-424E-8803-8A4BCF742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068D2EAF-E708-424E-8803-8A4BCF742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6F4CB3-161A-49DB-9E25-18AC4FA58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CD6F4CB3-161A-49DB-9E25-18AC4FA58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CD6F4CB3-161A-49DB-9E25-18AC4FA58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DAD7DB-6718-4016-9C12-393B9DD38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95DAD7DB-6718-4016-9C12-393B9DD38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95DAD7DB-6718-4016-9C12-393B9DD38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E8325-51B9-4B8F-B9B8-B162688C5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99CE8325-51B9-4B8F-B9B8-B162688C5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99CE8325-51B9-4B8F-B9B8-B162688C5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913A40-0926-4A9F-A77F-5A7D558E5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8913A40-0926-4A9F-A77F-5A7D558E5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8913A40-0926-4A9F-A77F-5A7D558E5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6E638A-AFCC-4B1A-8AF5-95B392A45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8B6E638A-AFCC-4B1A-8AF5-95B392A45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8B6E638A-AFCC-4B1A-8AF5-95B392A45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93035F-9DAD-4380-A9ED-71F9ACCE2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8293035F-9DAD-4380-A9ED-71F9ACCE2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8293035F-9DAD-4380-A9ED-71F9ACCE2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522A3-3F3C-4962-BE29-EBD9879D7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35D522A3-3F3C-4962-BE29-EBD9879D7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35D522A3-3F3C-4962-BE29-EBD9879D7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D302B9CC-4486-439C-AEA8-B139CFC28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02B9CC-4486-439C-AEA8-B139CFC28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068D2EAF-E708-424E-8803-8A4BCF742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8D2EAF-E708-424E-8803-8A4BCF742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FA0A1EB9-7D67-4220-9A55-9E3F71034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0A1EB9-7D67-4220-9A55-9E3F71034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CD6F4CB3-161A-49DB-9E25-18AC4FA58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6F4CB3-161A-49DB-9E25-18AC4FA58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95DAD7DB-6718-4016-9C12-393B9DD38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DAD7DB-6718-4016-9C12-393B9DD38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99CE8325-51B9-4B8F-B9B8-B162688C5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E8325-51B9-4B8F-B9B8-B162688C5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6B42B0B6-091C-48F8-BD59-13A8C4C12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42B0B6-091C-48F8-BD59-13A8C4C1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78913A40-0926-4A9F-A77F-5A7D558E5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913A40-0926-4A9F-A77F-5A7D558E5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8B6E638A-AFCC-4B1A-8AF5-95B392A45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6E638A-AFCC-4B1A-8AF5-95B392A45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8293035F-9DAD-4380-A9ED-71F9ACCE2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93035F-9DAD-4380-A9ED-71F9ACCE2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35D522A3-3F3C-4962-BE29-EBD9879D7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D522A3-3F3C-4962-BE29-EBD9879D7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B62F29-B2EF-4B4C-97AE-909B2109A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06B62F29-B2EF-4B4C-97AE-909B2109A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06B62F29-B2EF-4B4C-97AE-909B2109A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9C92C4-EA2A-4E01-BB02-357297064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229C92C4-EA2A-4E01-BB02-357297064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229C92C4-EA2A-4E01-BB02-357297064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C4D011-33CA-4AC4-98B0-3C67850B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>
                                            <p:graphicEl>
                                              <a:dgm id="{F6C4D011-33CA-4AC4-98B0-3C67850B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>
                                            <p:graphicEl>
                                              <a:dgm id="{F6C4D011-33CA-4AC4-98B0-3C67850B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57E83D-E2FD-48C9-8800-BFFF9EED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E557E83D-E2FD-48C9-8800-BFFF9EED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">
                                            <p:graphicEl>
                                              <a:dgm id="{E557E83D-E2FD-48C9-8800-BFFF9EED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">
                                            <p:graphicEl>
                                              <a:dgm id="{06B62F29-B2EF-4B4C-97AE-909B2109A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B62F29-B2EF-4B4C-97AE-909B2109A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">
                                            <p:graphicEl>
                                              <a:dgm id="{229C92C4-EA2A-4E01-BB02-357297064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9C92C4-EA2A-4E01-BB02-357297064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">
                                            <p:graphicEl>
                                              <a:dgm id="{F6C4D011-33CA-4AC4-98B0-3C67850B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C4D011-33CA-4AC4-98B0-3C67850B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">
                                            <p:graphicEl>
                                              <a:dgm id="{E557E83D-E2FD-48C9-8800-BFFF9EED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57E83D-E2FD-48C9-8800-BFFF9EED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910AC6-1E1A-4D6C-B616-A123C9F11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46910AC6-1E1A-4D6C-B616-A123C9F11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46910AC6-1E1A-4D6C-B616-A123C9F11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>
                                            <p:graphicEl>
                                              <a:dgm id="{46910AC6-1E1A-4D6C-B616-A123C9F11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">
                                            <p:graphicEl>
                                              <a:dgm id="{46910AC6-1E1A-4D6C-B616-A123C9F11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CB7448-5DA0-42BD-B2C3-7C718DB6F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>
                                            <p:graphicEl>
                                              <a:dgm id="{ABCB7448-5DA0-42BD-B2C3-7C718DB6F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>
                                            <p:graphicEl>
                                              <a:dgm id="{ABCB7448-5DA0-42BD-B2C3-7C718DB6F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>
                                            <p:graphicEl>
                                              <a:dgm id="{ABCB7448-5DA0-42BD-B2C3-7C718DB6F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">
                                            <p:graphicEl>
                                              <a:dgm id="{ABCB7448-5DA0-42BD-B2C3-7C718DB6F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BE6BB4-17CB-4FD8-BB5B-C9046B2C8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>
                                            <p:graphicEl>
                                              <a:dgm id="{84BE6BB4-17CB-4FD8-BB5B-C9046B2C8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">
                                            <p:graphicEl>
                                              <a:dgm id="{84BE6BB4-17CB-4FD8-BB5B-C9046B2C8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">
                                            <p:graphicEl>
                                              <a:dgm id="{84BE6BB4-17CB-4FD8-BB5B-C9046B2C8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">
                                            <p:graphicEl>
                                              <a:dgm id="{84BE6BB4-17CB-4FD8-BB5B-C9046B2C8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1C36-D4E3-4387-9E51-599E05B0B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>
                                            <p:graphicEl>
                                              <a:dgm id="{BEC91C36-D4E3-4387-9E51-599E05B0B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>
                                            <p:graphicEl>
                                              <a:dgm id="{BEC91C36-D4E3-4387-9E51-599E05B0B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">
                                            <p:graphicEl>
                                              <a:dgm id="{BEC91C36-D4E3-4387-9E51-599E05B0B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">
                                            <p:graphicEl>
                                              <a:dgm id="{BEC91C36-D4E3-4387-9E51-599E05B0B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>
                                            <p:graphicEl>
                                              <a:dgm id="{46910AC6-1E1A-4D6C-B616-A123C9F112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910AC6-1E1A-4D6C-B616-A123C9F11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ABCB7448-5DA0-42BD-B2C3-7C718DB6F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CB7448-5DA0-42BD-B2C3-7C718DB6F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">
                                            <p:graphicEl>
                                              <a:dgm id="{84BE6BB4-17CB-4FD8-BB5B-C9046B2C8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BE6BB4-17CB-4FD8-BB5B-C9046B2C8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">
                                            <p:graphicEl>
                                              <a:dgm id="{BEC91C36-D4E3-4387-9E51-599E05B0B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1C36-D4E3-4387-9E51-599E05B0B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B9E343-1B99-4C26-A1CC-EC0E1E7C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">
                                            <p:graphicEl>
                                              <a:dgm id="{2CB9E343-1B99-4C26-A1CC-EC0E1E7C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">
                                            <p:graphicEl>
                                              <a:dgm id="{2CB9E343-1B99-4C26-A1CC-EC0E1E7C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373921-2AF2-4C5C-8BFD-6C105FBD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1">
                                            <p:graphicEl>
                                              <a:dgm id="{58373921-2AF2-4C5C-8BFD-6C105FBD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1">
                                            <p:graphicEl>
                                              <a:dgm id="{58373921-2AF2-4C5C-8BFD-6C105FBD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BC8AD8-27D1-46A6-8564-C9F87F4B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">
                                            <p:graphicEl>
                                              <a:dgm id="{64BC8AD8-27D1-46A6-8564-C9F87F4B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">
                                            <p:graphicEl>
                                              <a:dgm id="{64BC8AD8-27D1-46A6-8564-C9F87F4B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63942B-AB21-4543-AE9B-C10E6830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1">
                                            <p:graphicEl>
                                              <a:dgm id="{1C63942B-AB21-4543-AE9B-C10E6830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">
                                            <p:graphicEl>
                                              <a:dgm id="{1C63942B-AB21-4543-AE9B-C10E6830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4591896-7DFC-4E49-9BC7-64C0755E5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1">
                                            <p:graphicEl>
                                              <a:dgm id="{94591896-7DFC-4E49-9BC7-64C0755E5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1">
                                            <p:graphicEl>
                                              <a:dgm id="{94591896-7DFC-4E49-9BC7-64C0755E5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D81721-D38F-46E0-9375-F9635A0F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1">
                                            <p:graphicEl>
                                              <a:dgm id="{37D81721-D38F-46E0-9375-F9635A0F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">
                                            <p:graphicEl>
                                              <a:dgm id="{37D81721-D38F-46E0-9375-F9635A0F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A1A082-34C8-4FED-979D-471ED3538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1">
                                            <p:graphicEl>
                                              <a:dgm id="{57A1A082-34C8-4FED-979D-471ED3538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">
                                            <p:graphicEl>
                                              <a:dgm id="{57A1A082-34C8-4FED-979D-471ED3538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B69720-FEAF-43F8-86BE-F2CA24774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">
                                            <p:graphicEl>
                                              <a:dgm id="{BFB69720-FEAF-43F8-86BE-F2CA24774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1">
                                            <p:graphicEl>
                                              <a:dgm id="{BFB69720-FEAF-43F8-86BE-F2CA24774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0FDA9B-941C-46F2-923F-07196224E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1">
                                            <p:graphicEl>
                                              <a:dgm id="{F60FDA9B-941C-46F2-923F-07196224E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1">
                                            <p:graphicEl>
                                              <a:dgm id="{F60FDA9B-941C-46F2-923F-07196224E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F84867-7A0B-4EE0-AC5A-A7A24997D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1">
                                            <p:graphicEl>
                                              <a:dgm id="{ADF84867-7A0B-4EE0-AC5A-A7A24997D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1">
                                            <p:graphicEl>
                                              <a:dgm id="{ADF84867-7A0B-4EE0-AC5A-A7A24997D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2A39CC8-1684-4725-9B6C-747D0A17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1">
                                            <p:graphicEl>
                                              <a:dgm id="{A2A39CC8-1684-4725-9B6C-747D0A17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1">
                                            <p:graphicEl>
                                              <a:dgm id="{A2A39CC8-1684-4725-9B6C-747D0A17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D0EC3F-C9C0-4CDD-BDEC-F13B0DCC3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">
                                            <p:graphicEl>
                                              <a:dgm id="{E3D0EC3F-C9C0-4CDD-BDEC-F13B0DCC3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">
                                            <p:graphicEl>
                                              <a:dgm id="{E3D0EC3F-C9C0-4CDD-BDEC-F13B0DCC3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3E469B9-10A5-4D34-B50D-F3364633D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1">
                                            <p:graphicEl>
                                              <a:dgm id="{C3E469B9-10A5-4D34-B50D-F3364633D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">
                                            <p:graphicEl>
                                              <a:dgm id="{C3E469B9-10A5-4D34-B50D-F3364633D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621E02-2A12-4F3F-88CF-AB73271BF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1">
                                            <p:graphicEl>
                                              <a:dgm id="{9F621E02-2A12-4F3F-88CF-AB73271BF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">
                                            <p:graphicEl>
                                              <a:dgm id="{9F621E02-2A12-4F3F-88CF-AB73271BF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A9B155-7ECD-4159-A304-F9C758EB1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1">
                                            <p:graphicEl>
                                              <a:dgm id="{C0A9B155-7ECD-4159-A304-F9C758EB1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1">
                                            <p:graphicEl>
                                              <a:dgm id="{C0A9B155-7ECD-4159-A304-F9C758EB1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C85E97-9032-447D-ABA2-8186F47AE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">
                                            <p:graphicEl>
                                              <a:dgm id="{EAC85E97-9032-447D-ABA2-8186F47AE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1">
                                            <p:graphicEl>
                                              <a:dgm id="{EAC85E97-9032-447D-ABA2-8186F47AE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6A26A0-E083-42FC-9462-549894E82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1">
                                            <p:graphicEl>
                                              <a:dgm id="{D56A26A0-E083-42FC-9462-549894E82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">
                                            <p:graphicEl>
                                              <a:dgm id="{D56A26A0-E083-42FC-9462-549894E82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B28CCC-570D-484A-9590-165DDF664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1">
                                            <p:graphicEl>
                                              <a:dgm id="{D1B28CCC-570D-484A-9590-165DDF664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">
                                            <p:graphicEl>
                                              <a:dgm id="{D1B28CCC-570D-484A-9590-165DDF664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9C7DC90-861E-40C8-8801-FC483CBC5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1">
                                            <p:graphicEl>
                                              <a:dgm id="{D9C7DC90-861E-40C8-8801-FC483CBC5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1">
                                            <p:graphicEl>
                                              <a:dgm id="{D9C7DC90-861E-40C8-8801-FC483CBC5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4D85C9-1CBF-408A-B185-266EF6848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1">
                                            <p:graphicEl>
                                              <a:dgm id="{2A4D85C9-1CBF-408A-B185-266EF6848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">
                                            <p:graphicEl>
                                              <a:dgm id="{2A4D85C9-1CBF-408A-B185-266EF6848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E03BE1-34C6-4A65-91D0-98DC760CF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1">
                                            <p:graphicEl>
                                              <a:dgm id="{A0E03BE1-34C6-4A65-91D0-98DC760CF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">
                                            <p:graphicEl>
                                              <a:dgm id="{A0E03BE1-34C6-4A65-91D0-98DC760CF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1B61C5-B021-4961-B403-45B16B756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">
                                            <p:graphicEl>
                                              <a:dgm id="{091B61C5-B021-4961-B403-45B16B756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">
                                            <p:graphicEl>
                                              <a:dgm id="{091B61C5-B021-4961-B403-45B16B756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D6D8B9-DF2B-40E0-ACA3-5750FAFC1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">
                                            <p:graphicEl>
                                              <a:dgm id="{A5D6D8B9-DF2B-40E0-ACA3-5750FAFC1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">
                                            <p:graphicEl>
                                              <a:dgm id="{A5D6D8B9-DF2B-40E0-ACA3-5750FAFC1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626FF3-D7CB-4B33-8773-44D907E03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">
                                            <p:graphicEl>
                                              <a:dgm id="{ED626FF3-D7CB-4B33-8773-44D907E03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">
                                            <p:graphicEl>
                                              <a:dgm id="{ED626FF3-D7CB-4B33-8773-44D907E03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876C74-6C07-4255-8FED-400A4DE5C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1">
                                            <p:graphicEl>
                                              <a:dgm id="{A5876C74-6C07-4255-8FED-400A4DE5C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1">
                                            <p:graphicEl>
                                              <a:dgm id="{A5876C74-6C07-4255-8FED-400A4DE5C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9F969D-CF98-453B-A300-02258140F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">
                                            <p:graphicEl>
                                              <a:dgm id="{639F969D-CF98-453B-A300-02258140F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1">
                                            <p:graphicEl>
                                              <a:dgm id="{639F969D-CF98-453B-A300-02258140F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232E65-3724-4FE1-8719-09054A6E0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">
                                            <p:graphicEl>
                                              <a:dgm id="{E5232E65-3724-4FE1-8719-09054A6E0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1">
                                            <p:graphicEl>
                                              <a:dgm id="{E5232E65-3724-4FE1-8719-09054A6E0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35AA89-B94B-4AC0-A14D-D3F9FB588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1">
                                            <p:graphicEl>
                                              <a:dgm id="{4335AA89-B94B-4AC0-A14D-D3F9FB588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1">
                                            <p:graphicEl>
                                              <a:dgm id="{4335AA89-B94B-4AC0-A14D-D3F9FB588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ECC1FA-D0E7-474D-8B85-8870D955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">
                                            <p:graphicEl>
                                              <a:dgm id="{BFECC1FA-D0E7-474D-8B85-8870D955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1">
                                            <p:graphicEl>
                                              <a:dgm id="{BFECC1FA-D0E7-474D-8B85-8870D955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00"/>
                            </p:stCondLst>
                            <p:childTnLst>
                              <p:par>
                                <p:cTn id="3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57FDD62-59C2-4A4C-8C02-3D21B2C6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1">
                                            <p:graphicEl>
                                              <a:dgm id="{657FDD62-59C2-4A4C-8C02-3D21B2C6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1">
                                            <p:graphicEl>
                                              <a:dgm id="{657FDD62-59C2-4A4C-8C02-3D21B2C6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C6F493-C7D2-4461-A49A-06592C4BB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1">
                                            <p:graphicEl>
                                              <a:dgm id="{2BC6F493-C7D2-4461-A49A-06592C4BB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1">
                                            <p:graphicEl>
                                              <a:dgm id="{2BC6F493-C7D2-4461-A49A-06592C4BB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7B5A1B1-D952-439D-9934-2F10B3FBE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1">
                                            <p:graphicEl>
                                              <a:dgm id="{F7B5A1B1-D952-439D-9934-2F10B3FBE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1">
                                            <p:graphicEl>
                                              <a:dgm id="{F7B5A1B1-D952-439D-9934-2F10B3FBE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D4A246-BB4A-4AC3-BA0F-7DE8170D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1">
                                            <p:graphicEl>
                                              <a:dgm id="{24D4A246-BB4A-4AC3-BA0F-7DE8170D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1">
                                            <p:graphicEl>
                                              <a:dgm id="{24D4A246-BB4A-4AC3-BA0F-7DE8170D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D0D083-EB8D-43EA-BF2E-3FB47A8F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1">
                                            <p:graphicEl>
                                              <a:dgm id="{D5D0D083-EB8D-43EA-BF2E-3FB47A8F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1">
                                            <p:graphicEl>
                                              <a:dgm id="{D5D0D083-EB8D-43EA-BF2E-3FB47A8F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8E7425-696B-4F4B-B033-4BA7EB6F1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1">
                                            <p:graphicEl>
                                              <a:dgm id="{6E8E7425-696B-4F4B-B033-4BA7EB6F1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1">
                                            <p:graphicEl>
                                              <a:dgm id="{6E8E7425-696B-4F4B-B033-4BA7EB6F1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026CAF-D3FE-478E-BAB5-3A77A918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1">
                                            <p:graphicEl>
                                              <a:dgm id="{5E026CAF-D3FE-478E-BAB5-3A77A918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11">
                                            <p:graphicEl>
                                              <a:dgm id="{5E026CAF-D3FE-478E-BAB5-3A77A918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32B9DD-7BBE-45FA-B2DA-3796FF2F6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1">
                                            <p:graphicEl>
                                              <a:dgm id="{C232B9DD-7BBE-45FA-B2DA-3796FF2F6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1">
                                            <p:graphicEl>
                                              <a:dgm id="{C232B9DD-7BBE-45FA-B2DA-3796FF2F6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BC8329-3AB9-4816-B16F-489CBD4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11">
                                            <p:graphicEl>
                                              <a:dgm id="{98BC8329-3AB9-4816-B16F-489CBD4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1">
                                            <p:graphicEl>
                                              <a:dgm id="{98BC8329-3AB9-4816-B16F-489CBD4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BF82DB4-9BE3-4E0C-9FCE-9123D284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1">
                                            <p:graphicEl>
                                              <a:dgm id="{CBF82DB4-9BE3-4E0C-9FCE-9123D284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1">
                                            <p:graphicEl>
                                              <a:dgm id="{CBF82DB4-9BE3-4E0C-9FCE-9123D284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34C704-FFF2-49D1-BE99-D7765464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1">
                                            <p:graphicEl>
                                              <a:dgm id="{EE34C704-FFF2-49D1-BE99-D7765464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1">
                                            <p:graphicEl>
                                              <a:dgm id="{EE34C704-FFF2-49D1-BE99-D7765464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CCC61E-A730-4B63-B17F-EEC65CCDA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11">
                                            <p:graphicEl>
                                              <a:dgm id="{7BCCC61E-A730-4B63-B17F-EEC65CCDA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11">
                                            <p:graphicEl>
                                              <a:dgm id="{7BCCC61E-A730-4B63-B17F-EEC65CCDA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6D387D-6889-4C52-B97A-D7C331A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1">
                                            <p:graphicEl>
                                              <a:dgm id="{EF6D387D-6889-4C52-B97A-D7C331A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11">
                                            <p:graphicEl>
                                              <a:dgm id="{EF6D387D-6889-4C52-B97A-D7C331A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61A31C-FAE0-4FAF-B995-0980170C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1">
                                            <p:graphicEl>
                                              <a:dgm id="{2461A31C-FAE0-4FAF-B995-0980170C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1">
                                            <p:graphicEl>
                                              <a:dgm id="{2461A31C-FAE0-4FAF-B995-0980170C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9AE098-4F5F-4A3A-AD91-CCF53EC5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11">
                                            <p:graphicEl>
                                              <a:dgm id="{EE9AE098-4F5F-4A3A-AD91-CCF53EC5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1">
                                            <p:graphicEl>
                                              <a:dgm id="{EE9AE098-4F5F-4A3A-AD91-CCF53EC5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760441B-CCEB-4785-BAB6-245887469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1">
                                            <p:graphicEl>
                                              <a:dgm id="{6760441B-CCEB-4785-BAB6-245887469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1">
                                            <p:graphicEl>
                                              <a:dgm id="{6760441B-CCEB-4785-BAB6-245887469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6819539-C1BE-4587-AFED-52756F46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11">
                                            <p:graphicEl>
                                              <a:dgm id="{16819539-C1BE-4587-AFED-52756F46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11">
                                            <p:graphicEl>
                                              <a:dgm id="{16819539-C1BE-4587-AFED-52756F46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11">
                                            <p:graphicEl>
                                              <a:dgm id="{2CB9E343-1B99-4C26-A1CC-EC0E1E7C74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B9E343-1B99-4C26-A1CC-EC0E1E7C7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11">
                                            <p:graphicEl>
                                              <a:dgm id="{58373921-2AF2-4C5C-8BFD-6C105FBDA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373921-2AF2-4C5C-8BFD-6C105FBDA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1">
                                            <p:graphicEl>
                                              <a:dgm id="{64BC8AD8-27D1-46A6-8564-C9F87F4B0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BC8AD8-27D1-46A6-8564-C9F87F4B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1">
                                            <p:graphicEl>
                                              <a:dgm id="{1C63942B-AB21-4543-AE9B-C10E68302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63942B-AB21-4543-AE9B-C10E68302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11">
                                            <p:graphicEl>
                                              <a:dgm id="{94591896-7DFC-4E49-9BC7-64C0755E5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4591896-7DFC-4E49-9BC7-64C0755E5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1">
                                            <p:graphicEl>
                                              <a:dgm id="{37D81721-D38F-46E0-9375-F9635A0FB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D81721-D38F-46E0-9375-F9635A0FB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1">
                                            <p:graphicEl>
                                              <a:dgm id="{57A1A082-34C8-4FED-979D-471ED3538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A1A082-34C8-4FED-979D-471ED3538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1">
                                            <p:graphicEl>
                                              <a:dgm id="{BFB69720-FEAF-43F8-86BE-F2CA24774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B69720-FEAF-43F8-86BE-F2CA24774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1">
                                            <p:graphicEl>
                                              <a:dgm id="{F60FDA9B-941C-46F2-923F-07196224E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0FDA9B-941C-46F2-923F-07196224E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1">
                                            <p:graphicEl>
                                              <a:dgm id="{ADF84867-7A0B-4EE0-AC5A-A7A24997D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F84867-7A0B-4EE0-AC5A-A7A24997D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1">
                                            <p:graphicEl>
                                              <a:dgm id="{A2A39CC8-1684-4725-9B6C-747D0A179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2A39CC8-1684-4725-9B6C-747D0A17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1">
                                            <p:graphicEl>
                                              <a:dgm id="{E3D0EC3F-C9C0-4CDD-BDEC-F13B0DCC3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3D0EC3F-C9C0-4CDD-BDEC-F13B0DCC3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1">
                                            <p:graphicEl>
                                              <a:dgm id="{C3E469B9-10A5-4D34-B50D-F3364633D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3E469B9-10A5-4D34-B50D-F3364633D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1">
                                            <p:graphicEl>
                                              <a:dgm id="{9F621E02-2A12-4F3F-88CF-AB73271BF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621E02-2A12-4F3F-88CF-AB73271BF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1">
                                            <p:graphicEl>
                                              <a:dgm id="{C0A9B155-7ECD-4159-A304-F9C758EB1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A9B155-7ECD-4159-A304-F9C758EB1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1">
                                            <p:graphicEl>
                                              <a:dgm id="{EAC85E97-9032-447D-ABA2-8186F47AE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C85E97-9032-447D-ABA2-8186F47AE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1">
                                            <p:graphicEl>
                                              <a:dgm id="{D56A26A0-E083-42FC-9462-549894E82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6A26A0-E083-42FC-9462-549894E82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1">
                                            <p:graphicEl>
                                              <a:dgm id="{D1B28CCC-570D-484A-9590-165DDF664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B28CCC-570D-484A-9590-165DDF664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1">
                                            <p:graphicEl>
                                              <a:dgm id="{D9C7DC90-861E-40C8-8801-FC483CBC5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9C7DC90-861E-40C8-8801-FC483CBC5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1">
                                            <p:graphicEl>
                                              <a:dgm id="{2A4D85C9-1CBF-408A-B185-266EF6848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4D85C9-1CBF-408A-B185-266EF6848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11">
                                            <p:graphicEl>
                                              <a:dgm id="{A0E03BE1-34C6-4A65-91D0-98DC760CF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0E03BE1-34C6-4A65-91D0-98DC760CF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1">
                                            <p:graphicEl>
                                              <a:dgm id="{091B61C5-B021-4961-B403-45B16B756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1B61C5-B021-4961-B403-45B16B756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11">
                                            <p:graphicEl>
                                              <a:dgm id="{A5D6D8B9-DF2B-40E0-ACA3-5750FAFC1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D6D8B9-DF2B-40E0-ACA3-5750FAFC1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11">
                                            <p:graphicEl>
                                              <a:dgm id="{ED626FF3-D7CB-4B33-8773-44D907E03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626FF3-D7CB-4B33-8773-44D907E03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11">
                                            <p:graphicEl>
                                              <a:dgm id="{A5876C74-6C07-4255-8FED-400A4DE5C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876C74-6C07-4255-8FED-400A4DE5C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1">
                                            <p:graphicEl>
                                              <a:dgm id="{639F969D-CF98-453B-A300-02258140F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9F969D-CF98-453B-A300-02258140F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1">
                                            <p:graphicEl>
                                              <a:dgm id="{E5232E65-3724-4FE1-8719-09054A6E0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232E65-3724-4FE1-8719-09054A6E0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1">
                                            <p:graphicEl>
                                              <a:dgm id="{4335AA89-B94B-4AC0-A14D-D3F9FB588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35AA89-B94B-4AC0-A14D-D3F9FB588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1">
                                            <p:graphicEl>
                                              <a:dgm id="{BFECC1FA-D0E7-474D-8B85-8870D955C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ECC1FA-D0E7-474D-8B85-8870D955C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">
                                            <p:graphicEl>
                                              <a:dgm id="{657FDD62-59C2-4A4C-8C02-3D21B2C60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57FDD62-59C2-4A4C-8C02-3D21B2C6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1">
                                            <p:graphicEl>
                                              <a:dgm id="{2BC6F493-C7D2-4461-A49A-06592C4BB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C6F493-C7D2-4461-A49A-06592C4BB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1">
                                            <p:graphicEl>
                                              <a:dgm id="{F7B5A1B1-D952-439D-9934-2F10B3FBE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7B5A1B1-D952-439D-9934-2F10B3FBE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1">
                                            <p:graphicEl>
                                              <a:dgm id="{24D4A246-BB4A-4AC3-BA0F-7DE8170DA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D4A246-BB4A-4AC3-BA0F-7DE8170DA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1">
                                            <p:graphicEl>
                                              <a:dgm id="{D5D0D083-EB8D-43EA-BF2E-3FB47A8F0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D0D083-EB8D-43EA-BF2E-3FB47A8F0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11">
                                            <p:graphicEl>
                                              <a:dgm id="{6E8E7425-696B-4F4B-B033-4BA7EB6F1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8E7425-696B-4F4B-B033-4BA7EB6F1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1">
                                            <p:graphicEl>
                                              <a:dgm id="{5E026CAF-D3FE-478E-BAB5-3A77A9189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026CAF-D3FE-478E-BAB5-3A77A9189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11">
                                            <p:graphicEl>
                                              <a:dgm id="{C232B9DD-7BBE-45FA-B2DA-3796FF2F6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32B9DD-7BBE-45FA-B2DA-3796FF2F6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11">
                                            <p:graphicEl>
                                              <a:dgm id="{98BC8329-3AB9-4816-B16F-489CBD4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BC8329-3AB9-4816-B16F-489CBD4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11">
                                            <p:graphicEl>
                                              <a:dgm id="{CBF82DB4-9BE3-4E0C-9FCE-9123D28472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BF82DB4-9BE3-4E0C-9FCE-9123D2847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11">
                                            <p:graphicEl>
                                              <a:dgm id="{EE34C704-FFF2-49D1-BE99-D7765464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34C704-FFF2-49D1-BE99-D7765464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11">
                                            <p:graphicEl>
                                              <a:dgm id="{7BCCC61E-A730-4B63-B17F-EEC65CCDA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CCC61E-A730-4B63-B17F-EEC65CCDA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/>
                                        <p:tgtEl>
                                          <p:spTgt spid="11">
                                            <p:graphicEl>
                                              <a:dgm id="{EF6D387D-6889-4C52-B97A-D7C331A41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6D387D-6889-4C52-B97A-D7C331A41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11">
                                            <p:graphicEl>
                                              <a:dgm id="{2461A31C-FAE0-4FAF-B995-0980170C1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61A31C-FAE0-4FAF-B995-0980170C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11">
                                            <p:graphicEl>
                                              <a:dgm id="{EE9AE098-4F5F-4A3A-AD91-CCF53EC54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9AE098-4F5F-4A3A-AD91-CCF53EC5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11">
                                            <p:graphicEl>
                                              <a:dgm id="{6760441B-CCEB-4785-BAB6-245887469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760441B-CCEB-4785-BAB6-245887469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11">
                                            <p:graphicEl>
                                              <a:dgm id="{16819539-C1BE-4587-AFED-52756F465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6819539-C1BE-4587-AFED-52756F46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Graphic spid="7" grpId="1">
        <p:bldSub>
          <a:bldDgm/>
        </p:bldSub>
      </p:bldGraphic>
      <p:bldGraphic spid="8" grpId="0">
        <p:bldSub>
          <a:bldDgm bld="one"/>
        </p:bldSub>
      </p:bldGraphic>
      <p:bldGraphic spid="8" grpId="1">
        <p:bldSub>
          <a:bldDgm/>
        </p:bldSub>
      </p:bldGraphic>
      <p:bldGraphic spid="9" grpId="0">
        <p:bldSub>
          <a:bldDgm/>
        </p:bldSub>
      </p:bldGraphic>
      <p:bldGraphic spid="9" grpId="1" uiExpand="1">
        <p:bldSub>
          <a:bldDgm/>
        </p:bldSub>
      </p:bldGraphic>
      <p:bldGraphic spid="11" grpId="0">
        <p:bldSub>
          <a:bldDgm bld="one"/>
        </p:bldSub>
      </p:bldGraphic>
      <p:bldGraphic spid="11" grpId="1">
        <p:bldSub>
          <a:bldDgm/>
        </p:bldSub>
      </p:bldGraphic>
      <p:bldGraphic spid="12" grpId="0">
        <p:bldAsOne/>
      </p:bldGraphic>
      <p:bldGraphic spid="12" grpId="1">
        <p:bldAsOne/>
      </p:bldGraphic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kern="1200" dirty="0" smtClean="0">
                <a:solidFill>
                  <a:schemeClr val="tx1"/>
                </a:solidFill>
                <a:effectLst/>
              </a:rPr>
              <a:t>What data does the </a:t>
            </a:r>
            <a:r>
              <a:rPr lang="en-US" sz="2800" kern="1200" dirty="0" err="1" smtClean="0">
                <a:solidFill>
                  <a:schemeClr val="tx1"/>
                </a:solidFill>
                <a:effectLst/>
              </a:rPr>
              <a:t>Mesoscale</a:t>
            </a:r>
            <a:r>
              <a:rPr lang="en-US" sz="2800" kern="1200" dirty="0" smtClean="0">
                <a:solidFill>
                  <a:schemeClr val="tx1"/>
                </a:solidFill>
                <a:effectLst/>
              </a:rPr>
              <a:t> Freight Model need?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 smtClean="0"/>
              <a:t>Commodity Flows</a:t>
            </a:r>
          </a:p>
          <a:p>
            <a:r>
              <a:rPr lang="en-US" dirty="0" smtClean="0"/>
              <a:t>Make and Use Tables</a:t>
            </a:r>
          </a:p>
          <a:p>
            <a:r>
              <a:rPr lang="en-US" dirty="0" smtClean="0"/>
              <a:t>County Business Patterns</a:t>
            </a:r>
          </a:p>
          <a:p>
            <a:r>
              <a:rPr lang="en-US" dirty="0" smtClean="0"/>
              <a:t>Regional Employment Data</a:t>
            </a:r>
          </a:p>
          <a:p>
            <a:r>
              <a:rPr lang="en-US" dirty="0" smtClean="0"/>
              <a:t>Rail, Highway, Air and Marine Networks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6" y="2191108"/>
            <a:ext cx="52673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497363"/>
            <a:ext cx="5267325" cy="6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304327"/>
            <a:ext cx="5267326" cy="68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7"/>
          <a:stretch/>
        </p:blipFill>
        <p:spPr bwMode="auto">
          <a:xfrm>
            <a:off x="846899" y="2743201"/>
            <a:ext cx="5247822" cy="61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4005"/>
            <a:ext cx="23431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75960"/>
            <a:ext cx="2501754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075960"/>
            <a:ext cx="2248806" cy="145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6" y="4045771"/>
            <a:ext cx="6620700" cy="86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7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does the </a:t>
            </a:r>
            <a:r>
              <a:rPr lang="en-US" sz="3200" dirty="0" err="1" smtClean="0"/>
              <a:t>Mesoscale</a:t>
            </a:r>
            <a:r>
              <a:rPr lang="en-US" sz="3200" dirty="0" smtClean="0"/>
              <a:t> Freight Model do?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Tracks individual firms and transactions</a:t>
            </a:r>
          </a:p>
          <a:p>
            <a:r>
              <a:rPr lang="en-US" dirty="0" smtClean="0"/>
              <a:t>Commodity Flows</a:t>
            </a:r>
          </a:p>
          <a:p>
            <a:r>
              <a:rPr lang="en-US" dirty="0" smtClean="0"/>
              <a:t>Logistics Details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127643"/>
              </p:ext>
            </p:extLst>
          </p:nvPr>
        </p:nvGraphicFramePr>
        <p:xfrm>
          <a:off x="5257800" y="2133600"/>
          <a:ext cx="3733800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Worksheet" r:id="rId5" imgW="4400466" imgH="6848543" progId="Excel.Sheet.12">
                  <p:embed/>
                </p:oleObj>
              </mc:Choice>
              <mc:Fallback>
                <p:oleObj name="Worksheet" r:id="rId5" imgW="4400466" imgH="6848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7800" y="2133600"/>
                        <a:ext cx="3733800" cy="684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0" y="2188562"/>
            <a:ext cx="325845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40,000 Suppliers</a:t>
            </a:r>
          </a:p>
          <a:p>
            <a:r>
              <a:rPr lang="en-US" dirty="0" smtClean="0"/>
              <a:t>691,000 Buyers</a:t>
            </a:r>
          </a:p>
          <a:p>
            <a:r>
              <a:rPr lang="en-US" dirty="0" smtClean="0"/>
              <a:t>2,100,000 Shipper-Receiver Pairs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73689"/>
              </p:ext>
            </p:extLst>
          </p:nvPr>
        </p:nvGraphicFramePr>
        <p:xfrm>
          <a:off x="5393496" y="3276599"/>
          <a:ext cx="2286000" cy="4768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/>
              </a:tblGrid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Live animals/fish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Cereal grains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Other </a:t>
                      </a:r>
                      <a:r>
                        <a:rPr lang="en-US" sz="800" u="none" strike="noStrike" dirty="0" err="1">
                          <a:effectLst/>
                        </a:rPr>
                        <a:t>ag</a:t>
                      </a:r>
                      <a:r>
                        <a:rPr lang="en-US" sz="800" u="none" strike="noStrike" dirty="0">
                          <a:effectLst/>
                        </a:rPr>
                        <a:t> prods.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Animal feed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Meat/seafood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Milled grain prods.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Other foodstuffs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Alcoholic beverages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Tobacco prods.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Building stone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Natural sands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Gravel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Nonmetallic minerals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Metallic ores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Crude petroleum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Gasoline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Fuel oils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Coal-n.e.c.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Basic chemicals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Pharmaceuticals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Fertilizers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Chemical prods.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Plastics/rubber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Logs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Wood prods.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Newsprint/paper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Paper articles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Printed prods.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Textiles/leather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538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Nonmetal min. prods.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9943" y="3276600"/>
            <a:ext cx="171713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43 Commodities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123701"/>
              </p:ext>
            </p:extLst>
          </p:nvPr>
        </p:nvGraphicFramePr>
        <p:xfrm>
          <a:off x="5369943" y="3886200"/>
          <a:ext cx="3048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Worksheet" r:id="rId8" imgW="2800468" imgH="4771957" progId="Excel.Sheet.8">
                  <p:embed/>
                </p:oleObj>
              </mc:Choice>
              <mc:Fallback>
                <p:oleObj name="Worksheet" r:id="rId8" imgW="2800468" imgH="47719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69943" y="3886200"/>
                        <a:ext cx="3048000" cy="434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69943" y="3962400"/>
            <a:ext cx="243387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55 Logistics Alternatives</a:t>
            </a:r>
            <a:endParaRPr lang="en-US" dirty="0"/>
          </a:p>
        </p:txBody>
      </p:sp>
      <p:pic>
        <p:nvPicPr>
          <p:cNvPr id="13" name="Picture 12" descr="C:\Users\kwies\Desktop\Untitled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645932"/>
            <a:ext cx="4173673" cy="2907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kwies\Desktop\Untitled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9" y="3810000"/>
            <a:ext cx="434213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kwies\Desktop\Untitled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9" y="3810000"/>
            <a:ext cx="46418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kwies\Desktop\Untitled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9" y="4013200"/>
            <a:ext cx="416687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kwies\Desktop\Untitled.jp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5450" r="90" b="18452"/>
          <a:stretch/>
        </p:blipFill>
        <p:spPr bwMode="auto">
          <a:xfrm>
            <a:off x="467834" y="3584278"/>
            <a:ext cx="3945073" cy="30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kwies\Desktop\Untitled.jpg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5" t="8950" r="1275" b="12859"/>
          <a:stretch/>
        </p:blipFill>
        <p:spPr bwMode="auto">
          <a:xfrm>
            <a:off x="467834" y="3645932"/>
            <a:ext cx="3673657" cy="2739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4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What does the </a:t>
            </a:r>
            <a:r>
              <a:rPr lang="en-US" sz="44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MesoScale</a:t>
            </a: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Freight Model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The effects of different scenarios.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47504"/>
              </p:ext>
            </p:extLst>
          </p:nvPr>
        </p:nvGraphicFramePr>
        <p:xfrm>
          <a:off x="219075" y="2594372"/>
          <a:ext cx="5648325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Document" r:id="rId4" imgW="5648199" imgH="2845460" progId="Word.Document.12">
                  <p:embed/>
                </p:oleObj>
              </mc:Choice>
              <mc:Fallback>
                <p:oleObj name="Document" r:id="rId4" imgW="5648199" imgH="28454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2594372"/>
                        <a:ext cx="5648325" cy="284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2225040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example:</a:t>
            </a:r>
            <a:endParaRPr lang="en-US" dirty="0">
              <a:solidFill>
                <a:srgbClr val="FF33CC"/>
              </a:solidFill>
              <a:latin typeface="Kristen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185" y="2215788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  <a:latin typeface="Kristen ITC" pitchFamily="66" charset="0"/>
              </a:rPr>
              <a:t>Logistics Park </a:t>
            </a:r>
            <a:r>
              <a:rPr lang="en-US" dirty="0" smtClean="0">
                <a:solidFill>
                  <a:srgbClr val="FF33CC"/>
                </a:solidFill>
                <a:latin typeface="Kristen ITC" pitchFamily="66" charset="0"/>
              </a:rPr>
              <a:t>Calumet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612076"/>
            <a:ext cx="72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8717" y="5503024"/>
            <a:ext cx="661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 a logistics node at the LPC location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Activate a short line RR between nearby </a:t>
            </a:r>
            <a:r>
              <a:rPr lang="en-US" dirty="0" err="1" smtClean="0"/>
              <a:t>railyards</a:t>
            </a:r>
            <a:r>
              <a:rPr lang="en-US" dirty="0" smtClean="0"/>
              <a:t> and water ports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09778661"/>
              </p:ext>
            </p:extLst>
          </p:nvPr>
        </p:nvGraphicFramePr>
        <p:xfrm>
          <a:off x="5334000" y="2400454"/>
          <a:ext cx="3657600" cy="266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Arc 10"/>
          <p:cNvSpPr/>
          <p:nvPr/>
        </p:nvSpPr>
        <p:spPr>
          <a:xfrm rot="11272455">
            <a:off x="1968841" y="4028607"/>
            <a:ext cx="609600" cy="438182"/>
          </a:xfrm>
          <a:prstGeom prst="arc">
            <a:avLst>
              <a:gd name="adj1" fmla="val 10199406"/>
              <a:gd name="adj2" fmla="val 4444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3581400" y="3581400"/>
            <a:ext cx="448649" cy="39782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981200" y="4163088"/>
            <a:ext cx="220049" cy="16922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92" y="1566895"/>
            <a:ext cx="5152620" cy="514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71720"/>
            <a:ext cx="6242042" cy="4521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9068"/>
            <a:ext cx="5005388" cy="4477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" y="1617631"/>
            <a:ext cx="7086600" cy="4363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3DC89F-9E60-43B4-A6B9-5FAF29E2A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C73DC89F-9E60-43B4-A6B9-5FAF29E2A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C73DC89F-9E60-43B4-A6B9-5FAF29E2A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C73DC89F-9E60-43B4-A6B9-5FAF29E2A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graphicEl>
                                              <a:dgm id="{C73DC89F-9E60-43B4-A6B9-5FAF29E2A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123539-C41B-44B4-8A43-8F9AFC135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graphicEl>
                                              <a:dgm id="{C4123539-C41B-44B4-8A43-8F9AFC135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C4123539-C41B-44B4-8A43-8F9AFC135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C4123539-C41B-44B4-8A43-8F9AFC135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C4123539-C41B-44B4-8A43-8F9AFC135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CCB961-2DB9-4805-AA74-3EDF351C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dgm id="{02CCB961-2DB9-4805-AA74-3EDF351C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02CCB961-2DB9-4805-AA74-3EDF351C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02CCB961-2DB9-4805-AA74-3EDF351C3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graphicEl>
                                              <a:dgm id="{02CCB961-2DB9-4805-AA74-3EDF351C3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4C65E6-10DE-48B3-B846-1C28C0D8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graphicEl>
                                              <a:dgm id="{DB4C65E6-10DE-48B3-B846-1C28C0D8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DB4C65E6-10DE-48B3-B846-1C28C0D8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DB4C65E6-10DE-48B3-B846-1C28C0D8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DB4C65E6-10DE-48B3-B846-1C28C0D8D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13382C-0563-4922-B2B5-06708C233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4713382C-0563-4922-B2B5-06708C233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4713382C-0563-4922-B2B5-06708C233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graphicEl>
                                              <a:dgm id="{4713382C-0563-4922-B2B5-06708C233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graphicEl>
                                              <a:dgm id="{4713382C-0563-4922-B2B5-06708C233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0F0601-C33E-46EA-B003-84824CA85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890F0601-C33E-46EA-B003-84824CA85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graphicEl>
                                              <a:dgm id="{890F0601-C33E-46EA-B003-84824CA85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graphicEl>
                                              <a:dgm id="{890F0601-C33E-46EA-B003-84824CA85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graphicEl>
                                              <a:dgm id="{890F0601-C33E-46EA-B003-84824CA85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Graphic spid="9" grpId="1">
        <p:bldSub>
          <a:bldDgm/>
        </p:bldSub>
      </p:bldGraphic>
      <p:bldP spid="11" grpId="0" animBg="1"/>
      <p:bldP spid="1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FY12 Freight Modeling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Evaluate Freight Scenarios</a:t>
            </a:r>
          </a:p>
          <a:p>
            <a:pPr lvl="1"/>
            <a:r>
              <a:rPr lang="en-US" dirty="0" smtClean="0"/>
              <a:t>GO TO 2040 Policies: Truck pricing, Brownfield redevelopment (COD), CREATE</a:t>
            </a:r>
          </a:p>
          <a:p>
            <a:pPr lvl="1"/>
            <a:r>
              <a:rPr lang="en-US" dirty="0" smtClean="0"/>
              <a:t>Freight System: Combined Infrastructure Recommendations (CS).</a:t>
            </a:r>
          </a:p>
          <a:p>
            <a:r>
              <a:rPr lang="en-US" dirty="0"/>
              <a:t>Freight </a:t>
            </a:r>
            <a:r>
              <a:rPr lang="en-US" dirty="0" err="1" smtClean="0"/>
              <a:t>MacroModel</a:t>
            </a:r>
            <a:r>
              <a:rPr lang="en-US" dirty="0" smtClean="0"/>
              <a:t> Development</a:t>
            </a:r>
          </a:p>
          <a:p>
            <a:pPr lvl="1"/>
            <a:r>
              <a:rPr lang="en-US" dirty="0" smtClean="0"/>
              <a:t>Permits </a:t>
            </a:r>
            <a:r>
              <a:rPr lang="en-US" dirty="0" err="1" smtClean="0"/>
              <a:t>MesoModel</a:t>
            </a:r>
            <a:r>
              <a:rPr lang="en-US" dirty="0" smtClean="0"/>
              <a:t> to be used in forecasting</a:t>
            </a:r>
          </a:p>
          <a:p>
            <a:r>
              <a:rPr lang="en-US" dirty="0" smtClean="0"/>
              <a:t>Data development for </a:t>
            </a:r>
            <a:r>
              <a:rPr lang="en-US" dirty="0" err="1" smtClean="0"/>
              <a:t>MesoModel</a:t>
            </a:r>
            <a:endParaRPr lang="en-US" dirty="0" smtClean="0"/>
          </a:p>
          <a:p>
            <a:pPr lvl="1"/>
            <a:r>
              <a:rPr lang="en-US" dirty="0" smtClean="0"/>
              <a:t>Permits </a:t>
            </a:r>
            <a:r>
              <a:rPr lang="en-US" dirty="0" err="1" smtClean="0"/>
              <a:t>MesoModel</a:t>
            </a:r>
            <a:r>
              <a:rPr lang="en-US" dirty="0" smtClean="0"/>
              <a:t> to be calibrated</a:t>
            </a:r>
            <a:r>
              <a:rPr lang="en-US" dirty="0"/>
              <a:t> </a:t>
            </a:r>
            <a:r>
              <a:rPr lang="en-US" dirty="0" smtClean="0"/>
              <a:t>and  validated</a:t>
            </a:r>
            <a:endParaRPr lang="en-US" dirty="0"/>
          </a:p>
          <a:p>
            <a:pPr lvl="1"/>
            <a:r>
              <a:rPr lang="en-US" dirty="0" smtClean="0"/>
              <a:t>Goal: incorporate into CMAP production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1600200"/>
            <a:ext cx="77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Staff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657600"/>
            <a:ext cx="1527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Consultant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8849" y="4648200"/>
            <a:ext cx="272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Staff and Consultant</a:t>
            </a:r>
          </a:p>
        </p:txBody>
      </p:sp>
    </p:spTree>
    <p:extLst>
      <p:ext uri="{BB962C8B-B14F-4D97-AF65-F5344CB8AC3E}">
        <p14:creationId xmlns:p14="http://schemas.microsoft.com/office/powerpoint/2010/main" val="33792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F96514D7A91E468015D60E562BF6DE" ma:contentTypeVersion="0" ma:contentTypeDescription="Create a new document." ma:contentTypeScope="" ma:versionID="c58c8f0ef53af74ef82c8c5cdf2ddc0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04ED657-1954-4F02-890E-BCD127ECB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F86055B-9BDE-4B46-958A-CDEFF5AFF5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47B6BA-B8ED-4281-A740-732D6A119993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368</Words>
  <Application>Microsoft Office PowerPoint</Application>
  <PresentationFormat>On-screen Show (4:3)</PresentationFormat>
  <Paragraphs>126</Paragraphs>
  <Slides>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Worksheet</vt:lpstr>
      <vt:lpstr>Document</vt:lpstr>
      <vt:lpstr>PowerPoint Presentation</vt:lpstr>
      <vt:lpstr>PowerPoint Presentation</vt:lpstr>
      <vt:lpstr>Why did we develop the Mesoscale Freight Model?</vt:lpstr>
      <vt:lpstr>How does the Mesoscale Freight Model work?</vt:lpstr>
      <vt:lpstr>What data does the Mesoscale Freight Model need?</vt:lpstr>
      <vt:lpstr>What does the Mesoscale Freight Model do?</vt:lpstr>
      <vt:lpstr>What does the MesoScale Freight Model tell us?</vt:lpstr>
      <vt:lpstr>FY12 Freight Modeling Priorities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 Freight Presentation</dc:title>
  <dc:creator>Kermit Wies</dc:creator>
  <cp:lastModifiedBy>Hillary Green</cp:lastModifiedBy>
  <cp:revision>70</cp:revision>
  <dcterms:created xsi:type="dcterms:W3CDTF">2006-08-16T00:00:00Z</dcterms:created>
  <dcterms:modified xsi:type="dcterms:W3CDTF">2013-07-09T19:35:41Z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0x010100FAF96514D7A91E468015D60E562BF6DE</vt:lpwstr>
  </property>
</Properties>
</file>