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  <p:sldMasterId id="2147483680" r:id="rId2"/>
    <p:sldMasterId id="2147483681" r:id="rId3"/>
    <p:sldMasterId id="2147483684" r:id="rId4"/>
    <p:sldMasterId id="2147483686" r:id="rId5"/>
    <p:sldMasterId id="2147483687" r:id="rId6"/>
    <p:sldMasterId id="2147483688" r:id="rId7"/>
    <p:sldMasterId id="2147483689" r:id="rId8"/>
    <p:sldMasterId id="2147483691" r:id="rId9"/>
    <p:sldMasterId id="2147483692" r:id="rId10"/>
    <p:sldMasterId id="2147483694" r:id="rId11"/>
    <p:sldMasterId id="2147483698" r:id="rId12"/>
    <p:sldMasterId id="2147483700" r:id="rId13"/>
    <p:sldMasterId id="2147483704" r:id="rId14"/>
    <p:sldMasterId id="2147483705" r:id="rId15"/>
    <p:sldMasterId id="2147483707" r:id="rId16"/>
    <p:sldMasterId id="2147483708" r:id="rId17"/>
    <p:sldMasterId id="2147483717" r:id="rId18"/>
    <p:sldMasterId id="2147483719" r:id="rId19"/>
    <p:sldMasterId id="2147483721" r:id="rId20"/>
    <p:sldMasterId id="2147483723" r:id="rId21"/>
    <p:sldMasterId id="2147483725" r:id="rId22"/>
    <p:sldMasterId id="2147483727" r:id="rId23"/>
    <p:sldMasterId id="2147483728" r:id="rId24"/>
    <p:sldMasterId id="2147483729" r:id="rId25"/>
    <p:sldMasterId id="2147483731" r:id="rId26"/>
    <p:sldMasterId id="2147483739" r:id="rId27"/>
    <p:sldMasterId id="2147483740" r:id="rId28"/>
    <p:sldMasterId id="2147483741" r:id="rId29"/>
    <p:sldMasterId id="2147483742" r:id="rId30"/>
    <p:sldMasterId id="2147483744" r:id="rId31"/>
    <p:sldMasterId id="2147483745" r:id="rId32"/>
    <p:sldMasterId id="2147483746" r:id="rId33"/>
    <p:sldMasterId id="2147483750" r:id="rId34"/>
    <p:sldMasterId id="2147483752" r:id="rId35"/>
    <p:sldMasterId id="2147483753" r:id="rId36"/>
    <p:sldMasterId id="2147484152" r:id="rId37"/>
  </p:sldMasterIdLst>
  <p:notesMasterIdLst>
    <p:notesMasterId r:id="rId56"/>
  </p:notesMasterIdLst>
  <p:handoutMasterIdLst>
    <p:handoutMasterId r:id="rId57"/>
  </p:handoutMasterIdLst>
  <p:sldIdLst>
    <p:sldId id="815" r:id="rId38"/>
    <p:sldId id="853" r:id="rId39"/>
    <p:sldId id="852" r:id="rId40"/>
    <p:sldId id="854" r:id="rId41"/>
    <p:sldId id="856" r:id="rId42"/>
    <p:sldId id="859" r:id="rId43"/>
    <p:sldId id="862" r:id="rId44"/>
    <p:sldId id="841" r:id="rId45"/>
    <p:sldId id="861" r:id="rId46"/>
    <p:sldId id="850" r:id="rId47"/>
    <p:sldId id="855" r:id="rId48"/>
    <p:sldId id="863" r:id="rId49"/>
    <p:sldId id="864" r:id="rId50"/>
    <p:sldId id="865" r:id="rId51"/>
    <p:sldId id="866" r:id="rId52"/>
    <p:sldId id="867" r:id="rId53"/>
    <p:sldId id="868" r:id="rId54"/>
    <p:sldId id="869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85"/>
    <a:srgbClr val="FFFFFF"/>
    <a:srgbClr val="EC9E2E"/>
    <a:srgbClr val="1977AE"/>
    <a:srgbClr val="005A8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7395" autoAdjust="0"/>
  </p:normalViewPr>
  <p:slideViewPr>
    <p:cSldViewPr snapToGrid="0"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t" anchorCtr="0" compatLnSpc="1">
            <a:prstTxWarp prst="textNoShape">
              <a:avLst/>
            </a:prstTxWarp>
          </a:bodyPr>
          <a:lstStyle>
            <a:lvl1pPr defTabSz="975754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0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t" anchorCtr="0" compatLnSpc="1">
            <a:prstTxWarp prst="textNoShape">
              <a:avLst/>
            </a:prstTxWarp>
          </a:bodyPr>
          <a:lstStyle>
            <a:lvl1pPr algn="r" defTabSz="975754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9173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b" anchorCtr="0" compatLnSpc="1">
            <a:prstTxWarp prst="textNoShape">
              <a:avLst/>
            </a:prstTxWarp>
          </a:bodyPr>
          <a:lstStyle>
            <a:lvl1pPr defTabSz="975754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19173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b" anchorCtr="0" compatLnSpc="1">
            <a:prstTxWarp prst="textNoShape">
              <a:avLst/>
            </a:prstTxWarp>
          </a:bodyPr>
          <a:lstStyle>
            <a:lvl1pPr algn="r" defTabSz="975754">
              <a:defRPr sz="1300" b="0"/>
            </a:lvl1pPr>
          </a:lstStyle>
          <a:p>
            <a:pPr>
              <a:defRPr/>
            </a:pPr>
            <a:fld id="{F8534305-57F8-40C4-83C9-92E5D8F9E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0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t" anchorCtr="0" compatLnSpc="1">
            <a:prstTxWarp prst="textNoShape">
              <a:avLst/>
            </a:prstTxWarp>
          </a:bodyPr>
          <a:lstStyle>
            <a:lvl1pPr defTabSz="975754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0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t" anchorCtr="0" compatLnSpc="1">
            <a:prstTxWarp prst="textNoShape">
              <a:avLst/>
            </a:prstTxWarp>
          </a:bodyPr>
          <a:lstStyle>
            <a:lvl1pPr algn="r" defTabSz="975754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7"/>
            <a:ext cx="5850835" cy="43202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173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b" anchorCtr="0" compatLnSpc="1">
            <a:prstTxWarp prst="textNoShape">
              <a:avLst/>
            </a:prstTxWarp>
          </a:bodyPr>
          <a:lstStyle>
            <a:lvl1pPr defTabSz="975754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19173"/>
            <a:ext cx="3170582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554" tIns="48778" rIns="97554" bIns="48778" numCol="1" anchor="b" anchorCtr="0" compatLnSpc="1">
            <a:prstTxWarp prst="textNoShape">
              <a:avLst/>
            </a:prstTxWarp>
          </a:bodyPr>
          <a:lstStyle>
            <a:lvl1pPr algn="r" defTabSz="975754">
              <a:defRPr sz="1300" b="0"/>
            </a:lvl1pPr>
          </a:lstStyle>
          <a:p>
            <a:pPr>
              <a:defRPr/>
            </a:pPr>
            <a:fld id="{59BA4FE9-F5DC-43CF-A9EE-7FE91738D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4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720725"/>
            <a:ext cx="4795837" cy="3597275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49" tIns="48775" rIns="97549" bIns="4877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0725"/>
            <a:ext cx="4799012" cy="3598863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7" y="4561974"/>
            <a:ext cx="5363028" cy="4318084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32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7844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21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586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484260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9976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32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298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1782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149359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460916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629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188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07574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8616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076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606438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2765425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65425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48277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5981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861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4960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42722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30230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4F76F-EF2A-4331-8E92-BD89B645D4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350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8023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28825"/>
            <a:ext cx="1941513" cy="248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028825"/>
            <a:ext cx="5675312" cy="248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2480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6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444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8844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0548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771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252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58708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8867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F382-A249-4383-A286-1224A999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517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11338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918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685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A853-B3DE-4DE4-A6E6-45FA78BD6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768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A37F-4481-497B-BC9A-50F8BCDED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9858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953E-C2F3-425A-9CBB-BE0F25C81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7061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EE48-AD5D-4FA9-BBA4-6D06D8FF8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428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004AE-65BC-4A0B-8F7F-7DE9D701B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0315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76B2-51F7-4F67-9301-852443F9F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9762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8428-15D0-4839-ABDD-8EC53DBB0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30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D834-F6A0-4DF2-9B9C-00F26276F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1823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E301-A910-417A-B591-DFA205D2F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7128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306C-8063-4285-8AFC-25F58767F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8916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5971-FD79-4842-BE30-DA14B320D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8591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6E3A-4950-46C3-A2CA-ECDBD212E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9360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047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46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4478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2765425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65425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609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811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7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61DF-FF3F-47D1-81EC-54F63551C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281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9542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40813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71189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509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28825"/>
            <a:ext cx="1941513" cy="248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028825"/>
            <a:ext cx="5675312" cy="248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881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59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9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1889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74788"/>
            <a:ext cx="3808412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74788"/>
            <a:ext cx="3808413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9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5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9A7B-AF29-4996-A9E0-2D9FEE42AD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1510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03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7608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7117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208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475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9763"/>
            <a:ext cx="2057400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9763"/>
            <a:ext cx="6019800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02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1C3A-B762-443C-B986-DA56309CE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769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6798E-5704-4F28-8405-15D0CBC0F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14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1E5D-11F3-4AF5-9E4B-AC181FF59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2767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A5D4-A0D4-4F84-B263-EDF671F65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76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94B3-3F59-4E53-BE65-DCE66C377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7983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C58C-B6A9-42FA-B73C-60D9DDD60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347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93C2-CF70-43C0-907C-092A7CD30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991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5D5B-5C4C-449D-9732-A2D30FB1E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4087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B4C3-57CA-4C28-91B4-D4C056857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8259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7ECE-40A2-41C5-972E-FE8A6E994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789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BB10-1FC4-4C21-8AF6-7B565C6A6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2167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2E1F-4C98-4FAE-94D9-5B0EA17D2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438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7388" y="2741613"/>
            <a:ext cx="7769225" cy="357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B443-C63F-4865-B624-84B06B274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76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92746-7C33-4541-B79F-15752FB5D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428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1CC1-60F4-48D7-B0CD-78E860BDA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41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3789-40B6-4327-B02C-9DC877E3E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82115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D20A-94A5-431E-88B8-7EEFCDDA4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2332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527B-B6BD-43D8-AC34-875300057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5965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742B-D807-4F16-9A9D-F1C05C564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8221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5467-DCD9-42CC-B9C1-0685C687D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2603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E16A-76EA-4A9A-94DA-25A86695C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529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70DFE-6F58-4F7B-9B06-067B9D0FC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2937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 Unicode MS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62E04-1587-45EA-8351-EEDD4AF32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8983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CCD1-919B-4536-AFB7-3E4B0D99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1236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608A-D966-442C-8475-4BA0606B7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609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7388" y="2741613"/>
            <a:ext cx="7769225" cy="357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934D3-64C2-4430-A2DD-CF268AEFD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420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B8C4-DDC4-4B88-A9D1-1DDE25E97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931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9134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7844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80965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2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68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4780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9811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02896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96512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5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73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7CDC-CF09-4F96-80EC-8D0333E19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9639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125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6F670-0A07-44E6-9455-3CCC52282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5102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9858-CA6C-42E0-971D-FDAC17BA0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2580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5D41-A652-4AA5-B94F-AA62EA6FC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091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C38A-6D0E-41E9-B16D-A671CC833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974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75D7-3E39-4B04-8A1D-D7E8A8669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72141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2BB8-09C8-46AE-88B3-91649FE8D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9614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1A32-EA57-49BE-B341-5D7370C82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69805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1F88-1C65-4087-8703-418479EA9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0479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43F3-FA5E-465D-AC7D-A9C8CC939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289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BE09-36C3-41EB-AD73-D50F894A0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9972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8C13-EFB2-4970-B4A6-402473DCE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246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B759-A656-43BD-B502-EF91FDC42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5420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5628-E990-4ACF-AA6B-F8CB06195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68006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8604-B0CF-4FFE-BD2D-E47D75AFF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92184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E823-7928-4F4D-8B76-11E345000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60185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7FCD-5A8B-4914-883E-3B4F3A21D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9505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E8E32-40D0-4F8A-9D7E-9014F2AAD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56701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0FD4-99BB-4461-BA37-791764DCC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8787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706A-2F31-49F7-AD93-D6CBBC7DF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4126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A16B-2722-47ED-87A0-8F5FC2F23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213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6323-2B49-464C-AA4F-7BEE3B204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5609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A726-9FEA-4E22-847F-AFCA986FA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37794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9050-60AC-467D-A950-7FA96994A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8383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219C-8D0C-4FD3-A631-28CB9BD0E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50721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DC70-DE3E-4B39-932F-46D6DF02F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29378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E07A-0701-40BB-891D-0BE7ABFCC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96417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66190-BB4C-4BC4-97F6-941CC1E06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604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2765425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65425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4D38-AFD0-4C66-85C5-52EE42BF7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96805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4DB8-5A15-4CD0-92C5-257BC854E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0350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22ED7-4266-4F7D-9BE3-88EA14F75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80437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EDC33-9B1B-4DFF-8ED5-A93989A10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5169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6E99-4B07-4858-95D2-83B4A5433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17764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C95FB-3BE1-43FF-8D69-FF6D7B5C1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08987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6B19-8CF9-45A1-B8F2-D80CEC7EC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23542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FEB6-1A67-499A-A464-C0FFE0C43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08082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28825"/>
            <a:ext cx="1941513" cy="248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028825"/>
            <a:ext cx="5675312" cy="248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DF76-F844-45D3-8D00-1EE02F6FB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63345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4EA1-58F4-4217-9DDA-1D4667D0F7D3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A80C-D390-49EE-977E-9B546678C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041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B29AB-8456-4E28-BDBF-F74F6DF2C990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780A-C771-40D8-880F-D7E1AF97E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466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DD91-F027-4BB7-8A1F-6C5A07CE6129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8A09-59F8-4F7A-8DDD-C9331849B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277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6E31-B791-4B48-ACC7-3B966E1605A0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EFCB-B7D9-4544-AA5F-41B4B3724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843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2E3F-2F15-4BF7-8DAD-B5CA63FCC5C4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BC51-52BA-4504-AFE9-7D08273CC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5301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FC56-94C2-4D97-9348-3EBD072BF0D6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0525F-F135-45AB-9D1C-4D618D59E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9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EB4D-753D-4810-BC52-AFB189926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5630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276E-A963-4100-BE73-CA5011F4A09B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67CE-D2B3-40EE-BAFF-79E212E14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36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FCD3-EF12-4D4F-98CA-DF8E5F2A862F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3FC4-08F0-41D4-AB9D-52A8D6B84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214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D8CE-1D25-4CD7-AB82-38AF0EC6EF18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15B3-6F3D-429F-A346-C6E77C820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366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6388-7089-4CB8-AEA0-BE8E97FBCFD9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31E5-2CF3-4BB6-838F-070FD10BC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0913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9763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9763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DF03-67F1-45B4-86ED-7582DC23AEFC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D597-1EA5-4186-933C-A51B55D8A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659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852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4653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432401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297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52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1157-B918-47C7-8047-8EFAFCC72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71717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077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89692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1003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694451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2528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349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8C4C-1EF3-42D1-A0EE-86AF76D80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1356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9C0C-9672-41EE-9C7F-A774BA756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7908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A61C-78AD-4E1B-8C01-470AFD2CE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166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5035-A2C8-4A64-AEFF-1E0529C00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034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B426-4AEB-4E4A-883D-FE623C705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5234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10C5-C27D-4F7B-ABA0-A0D7D1CEA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261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C6C-B93C-4170-8970-A413F9747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938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D100-C3F4-4CF3-8B6F-785453CFC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15862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D968-CD7F-4684-9E09-A83C96F1B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51821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711F-FE47-40EB-97B3-FB686DA0A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4459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77E7-CE4F-460C-A049-9C2C68BA2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78601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1663-F1B4-428A-9550-CB124008E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045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1237-0D21-426F-B7F9-3EDB506C6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4583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E834-0AF7-4397-9F59-17598AF62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83359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2BAC-F31E-4524-B709-515512E6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393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80BC-A8B9-46F2-8B6A-2383F110F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1462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D079-8F3C-4947-9948-D2C063FC5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73830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F6EA9-D934-415A-904A-33A480F1D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6246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3DBE-5DC9-4AC6-8656-DA02763BC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4405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1FD2-9BE3-40BC-9C65-3A08415B7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7704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8FCD-3650-4619-9B71-88330A906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66239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 Unicode MS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A6B5-8D81-4FAA-8E2D-B4C1C1718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64182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D9C77-2BF4-4315-A295-94AD11BC7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1166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FE00-FC02-4782-AFA7-C7FAF336C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68632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89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06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F62E-2ED9-461F-8251-C836CEBC1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5295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06764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7484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0393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485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91523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927736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571727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3836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723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0C20-45EC-461F-BB44-59729DB88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037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9325-DCED-4CD2-90A2-C37B69846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1304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DE6C-4C0C-456B-B0CD-579153693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27675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E7B3-6E8A-42B1-BD97-BAC568AB7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11987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2765425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65425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04BF-B3E3-4FC2-B480-3B96596E6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82011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7CE2-EDD7-480B-936E-99D7D84D8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2890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E3B6-119C-4F60-BCA8-8562EEC36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23176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5811-DBBE-41FC-A72E-D37F9931D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6463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8138-54CA-4D97-927B-8573608D2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704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97D4-70D7-4CCB-BAF4-4625C2E88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30380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B29D-ADB7-47CA-BABA-4BC23E399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5026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28825"/>
            <a:ext cx="1941513" cy="248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028825"/>
            <a:ext cx="5675312" cy="248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03E3-238B-4A85-93DF-9BED2BB69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858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979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1938-B5F5-4317-9E7F-15BD9C336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95587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C9F4-10C8-433D-AF7B-C92AE5679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7858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F257-4382-4DDE-AB60-4AA0C7605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14476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8D9A-E687-453C-AC73-5282DAACE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38967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1452563"/>
            <a:ext cx="3808412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52563"/>
            <a:ext cx="3808413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CBDAB-7BA0-4272-905F-0B11C77CA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6833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A8DD-E9C8-426D-B260-ADB737DF6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03176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3659-A89D-488C-A844-0F26647E8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7847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AB09-7C77-4D0B-A5AA-84CEA68FC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3558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49D4-1E7F-462D-A0AF-A997010AE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95391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1EDA-DAE0-4A3B-9738-F3CBAAE80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01437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ACE5-8D9E-412A-AA08-07644CC5A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24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 Unicode MS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07AB-7F30-4338-BABB-96FD126AB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0578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492125"/>
            <a:ext cx="2057400" cy="5634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492125"/>
            <a:ext cx="6022975" cy="5634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C94C-76CD-4045-BB41-6E6B2AE82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7427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9A7B-B665-41F0-B6A6-1E7A96D54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95308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87AE-F161-44FC-8615-F889EDDE2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96308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EC34-AEDB-4BFC-ADC0-A0A3F6828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1539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8715-2F84-4324-B4D8-8FFF99C41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14859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6466-3EF1-4978-A6DE-1595D5825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8069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535C-DDF9-48F6-930E-51D860AEE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89587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AE36-375A-4208-84BC-899EB0BDD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5918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7066-8716-4A71-AED7-434D42F4B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4105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4976-06B3-4D05-BA37-D90214954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3766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D409-04CB-485D-B121-66F56E36D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8658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08AD-5437-46B0-9EFE-C89B225D7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8897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524C-6A0D-4A78-ABEC-ACF56311F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3196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62F7-B351-416F-A7E2-798421207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897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0DB1-DEFF-4FB7-BD99-ADD103C34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4926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EE9F5-D24B-4E0D-A74D-07E169D02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2437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5A310-A992-4429-9237-CE2B738FC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24300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F04D-7620-47F3-A867-E71320D7C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1225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BB491-8D7A-4B9A-A140-31D58D91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2870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A9CA-65DD-4F53-9A60-52BA46A4E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25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F066-25B4-4314-B190-88BC79D02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235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2ABE-3090-4D06-BA5C-3984FA6D2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15171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 Unicode MS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C654-28F0-4D50-8257-AD87447C5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935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3E56-5420-46E4-93F5-DC4EE259A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9910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CD07-138D-4092-B12E-5892CD11C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01519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8864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0884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581898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2765425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65425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11682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5419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92594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4055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D898-06E9-40F4-848B-D71457069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70757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042782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177143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7439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28825"/>
            <a:ext cx="1941513" cy="248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028825"/>
            <a:ext cx="5675312" cy="248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7149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806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10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8987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74788"/>
            <a:ext cx="3808412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74788"/>
            <a:ext cx="3808413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314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301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93CFC-0F89-49BC-9315-2D1A17A142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28885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7393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34552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6967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838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9763"/>
            <a:ext cx="2057400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9763"/>
            <a:ext cx="6019800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758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470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10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23328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74788"/>
            <a:ext cx="3808412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74788"/>
            <a:ext cx="3808413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284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70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9846-6B5D-473E-AC71-92C5AD9B1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06630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142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2231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2545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86583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749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9763"/>
            <a:ext cx="2057400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9763"/>
            <a:ext cx="6019800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1619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29CF-C70A-46F3-A0E6-74FC4AE18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77042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97C6-EA6E-49DE-9F9C-60A46F9FB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12158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B820-B492-45B9-A432-B88192949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73876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1452563"/>
            <a:ext cx="3808412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52563"/>
            <a:ext cx="3808413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D5AC-EAE6-410D-B7D2-8E8F95B78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959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90E9-A074-4485-8F73-52C6BF970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2919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562C-A48C-48A9-8165-4D7F2E52B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6039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ABAD-F856-4F23-8332-DAC528E4A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79874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784E-4462-492D-B4F8-0AE9B5B5C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27099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139C-8A9C-4874-A7A2-17939CC33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73667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C60C9-715A-4095-8C7B-A0BF8540B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69194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27F5-7AF6-47F8-82C9-CFD02C8B9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6134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639763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639763"/>
            <a:ext cx="6022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DB50-EF1B-47E3-A45F-522CD9FB4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7085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6119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63547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44677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2100E-55FC-40F1-A867-F45BDE2DB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9862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892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585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049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5271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86142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 Unicode MS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475491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3307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3838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8751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93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14B3-C42B-4BC6-A966-20C2CA2DB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211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230955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81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8267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93429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77108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123209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008027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0700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924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75A0-B1D6-4763-9757-0961B04A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38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264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DF41-659F-4F39-9F5C-E89BBB8D4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9024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741D-6F9E-465A-A33F-7720F3B67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5481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C439-2103-4806-A98E-80589FCD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7650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2B9B-2A67-4858-9019-E4BF2E1A9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4831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E55-2384-45C6-B2C6-1BD82B20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6983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AEFB-8D5C-4582-89C8-8DB26A8D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9668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5EB9-5970-48DC-8F0D-E4296DE6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35541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BB81-9759-4522-93F2-8F318C6B5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6146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D007-43AD-41DA-BAA1-65E0D0EE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1925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46A7-9E8E-4B69-BA9D-5530246FE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0448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6465-905D-4FDB-B8DA-C82CB6E72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52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15F9-A05C-41D4-A767-F9825BFB8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318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B3AD-4D50-4857-8574-AF80421D2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012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27BD-21C9-4261-BB6F-66F06BC81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706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91D8-56A5-4405-897E-5E4523FA1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44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47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07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5054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2765425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65425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968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06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032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021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8764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61906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0981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107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28825"/>
            <a:ext cx="1941513" cy="248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028825"/>
            <a:ext cx="5675312" cy="248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656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2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6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852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74788"/>
            <a:ext cx="3808412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74788"/>
            <a:ext cx="3808413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0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531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90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3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326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336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7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3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9763"/>
            <a:ext cx="2057400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9763"/>
            <a:ext cx="6019800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1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02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906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7940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49216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099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78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197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9197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7767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82061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316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1236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3E91-0E8D-467E-A46E-1C6113D1D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62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5285-9748-4465-ADA3-9DF5C58F3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473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69399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30EB-E702-4D13-B89D-26E122130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3227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679B-78AA-4283-9B04-194DA3794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0074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5E58-3AC2-4C20-9CE6-B1933CCAC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1108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35DA-B81B-4D09-A175-3BA6DD91E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654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CAE00-8E78-4F58-83AB-D1B6EA5D6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7198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5416-16C8-41F3-AE16-ED4238B5E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6015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17650-E727-4C92-86FC-C1CB272F7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5924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645C-1DBF-4A33-8A18-6EBC0022B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6612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47F7-1593-4051-BCB8-62B4196B1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4297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02F10-4B1E-453E-B46E-F5E1FF16F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561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63448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E93B-5938-4EEA-850D-CB3240EE1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0039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D55F-005C-44CE-B2CE-DB7A1D2B9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2009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775" y="4570413"/>
            <a:ext cx="3124200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4570413"/>
            <a:ext cx="3125788" cy="174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D6B6-77E9-4AA0-A19B-D1A1A7A41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224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DF65-F677-4E28-BC53-21EB056EC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1562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01A5-83B5-4171-B099-5EE3F996D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1023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00C8-B2B7-470C-95C4-54B83CF8F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225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A1B2-6A88-4C71-85A1-32E3474D3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0509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2037-61D0-44E3-B89E-29965D56F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161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F6E2-A43D-4C0B-9B67-7256053F8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0177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41613"/>
            <a:ext cx="1941513" cy="357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2741613"/>
            <a:ext cx="5675312" cy="357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C24E-F9E5-4A06-BD9A-CFD8A158C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392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+mj-ea"/>
          <a:cs typeface="+mj-cs"/>
          <a:sym typeface="Gill Sans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Arial" pitchFamily="34" charset="0"/>
          <a:ea typeface="+mn-ea"/>
          <a:cs typeface="+mn-cs"/>
          <a:sym typeface="Gill Sans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Arial" pitchFamily="34" charset="0"/>
          <a:sym typeface="Gill Sans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Arial" pitchFamily="34" charset="0"/>
          <a:sym typeface="Gill Sans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Arial" pitchFamily="34" charset="0"/>
          <a:sym typeface="Gill Sans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Arial" pitchFamily="34" charset="0"/>
          <a:sym typeface="Gill Sans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028825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2765425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med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Gill Sans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Gill Sans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Gill Sans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364851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F4A60A40-79AD-44D4-8BDB-E8FA72B97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028825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2765425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455613" y="2741613"/>
            <a:ext cx="8226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68" tIns="26768" rIns="26768" bIns="26768"/>
          <a:lstStyle/>
          <a:p>
            <a:pPr algn="ctr"/>
            <a:r>
              <a:rPr lang="en-US" sz="3200" b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976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74788"/>
            <a:ext cx="77692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9661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5490779E-96D1-4531-8BE6-BDCC2CE54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text styles</a:t>
            </a:r>
          </a:p>
          <a:p>
            <a:pPr lvl="1"/>
            <a:r>
              <a:rPr lang="en-US" smtClean="0">
                <a:sym typeface="Arial Unicode MS" pitchFamily="34" charset="-128"/>
              </a:rPr>
              <a:t>Second level</a:t>
            </a:r>
          </a:p>
          <a:p>
            <a:pPr lvl="2"/>
            <a:r>
              <a:rPr lang="en-US" smtClean="0">
                <a:sym typeface="Arial Unicode MS" pitchFamily="34" charset="-128"/>
              </a:rPr>
              <a:t>Third level</a:t>
            </a:r>
          </a:p>
          <a:p>
            <a:pPr lvl="3"/>
            <a:r>
              <a:rPr lang="en-US" smtClean="0">
                <a:sym typeface="Arial Unicode MS" pitchFamily="34" charset="-128"/>
              </a:rPr>
              <a:t>Fourth level</a:t>
            </a:r>
          </a:p>
          <a:p>
            <a:pPr lvl="4"/>
            <a:r>
              <a:rPr lang="en-US" smtClean="0">
                <a:sym typeface="Arial Unicode MS" pitchFamily="34" charset="-128"/>
              </a:rPr>
              <a:t>Fifth level</a:t>
            </a:r>
          </a:p>
        </p:txBody>
      </p:sp>
      <p:sp>
        <p:nvSpPr>
          <p:cNvPr id="19968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Arial Unicode MS" pitchFamily="34" charset="-128"/>
                <a:sym typeface="Arial Unicode MS" pitchFamily="34" charset="-128"/>
              </a:defRPr>
            </a:lvl1pPr>
          </a:lstStyle>
          <a:p>
            <a:pPr>
              <a:defRPr/>
            </a:pPr>
            <a:fld id="{4EB5CCBC-9C8E-461B-99C0-40C371ACE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 Unicode MS" pitchFamily="34" charset="-128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 Unicode MS" pitchFamily="34" charset="-128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 Unicode MS" pitchFamily="34" charset="-128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 Unicode MS" pitchFamily="34" charset="-128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6" tIns="26766" rIns="26766" bIns="2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6" tIns="26766" rIns="26766" bIns="2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37990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2" tIns="32119" rIns="64242" bIns="32119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525B98EC-A279-4E08-AA9C-169E49CA4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95539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5E80A020-C159-4127-9122-6145B7DBE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7923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39" tIns="32118" rIns="64239" bIns="32118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fld id="{1C8B973B-1471-413F-8509-0464F7E1D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spd="med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+mj-ea"/>
          <a:cs typeface="+mj-cs"/>
          <a:sym typeface="Gill Sans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Interstate Regular" pitchFamily="50" charset="0"/>
          <a:sym typeface="Gill Sans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Arial" pitchFamily="34" charset="0"/>
          <a:ea typeface="+mn-ea"/>
          <a:cs typeface="+mn-cs"/>
          <a:sym typeface="Gill Sans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Arial" pitchFamily="34" charset="0"/>
          <a:sym typeface="Gill Sans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Arial" pitchFamily="34" charset="0"/>
          <a:sym typeface="Gill Sans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Arial" pitchFamily="34" charset="0"/>
          <a:sym typeface="Gill Sans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Arial" pitchFamily="34" charset="0"/>
          <a:sym typeface="Gill Sans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028825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2765425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915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39" tIns="32118" rIns="64239" bIns="32118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fld id="{A7B75F1F-517F-495E-8465-32CD33513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spd="med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Gill Sans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Gill Sans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Gill Sans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976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i="1">
                <a:solidFill>
                  <a:schemeClr val="accent1"/>
                </a:solidFill>
                <a:latin typeface="Times New Roman" pitchFamily="18" charset="0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fld id="{56A62228-0E5E-413B-9354-029D85882CC2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i="1">
                <a:solidFill>
                  <a:schemeClr val="accent1"/>
                </a:solidFill>
                <a:latin typeface="Times New Roman" pitchFamily="18" charset="0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i="1">
                <a:solidFill>
                  <a:schemeClr val="accent1"/>
                </a:solidFill>
                <a:latin typeface="Times New Roman" pitchFamily="18" charset="0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fld id="{D38C4D24-0DCF-4879-9D4A-00139D812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just" rtl="0" eaLnBrk="0" fontAlgn="base" hangingPunct="0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3225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5BE27F40-A37E-44C0-A66E-C5D435229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text styles</a:t>
            </a:r>
          </a:p>
          <a:p>
            <a:pPr lvl="1"/>
            <a:r>
              <a:rPr lang="en-US" smtClean="0">
                <a:sym typeface="Arial Unicode MS" pitchFamily="34" charset="-128"/>
              </a:rPr>
              <a:t>Second level</a:t>
            </a:r>
          </a:p>
          <a:p>
            <a:pPr lvl="2"/>
            <a:r>
              <a:rPr lang="en-US" smtClean="0">
                <a:sym typeface="Arial Unicode MS" pitchFamily="34" charset="-128"/>
              </a:rPr>
              <a:t>Third level</a:t>
            </a:r>
          </a:p>
          <a:p>
            <a:pPr lvl="3"/>
            <a:r>
              <a:rPr lang="en-US" smtClean="0">
                <a:sym typeface="Arial Unicode MS" pitchFamily="34" charset="-128"/>
              </a:rPr>
              <a:t>Fourth level</a:t>
            </a:r>
          </a:p>
          <a:p>
            <a:pPr lvl="4"/>
            <a:r>
              <a:rPr lang="en-US" smtClean="0">
                <a:sym typeface="Arial Unicode MS" pitchFamily="34" charset="-128"/>
              </a:rPr>
              <a:t>Fifth level</a:t>
            </a:r>
          </a:p>
        </p:txBody>
      </p:sp>
      <p:sp>
        <p:nvSpPr>
          <p:cNvPr id="32563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Arial Unicode MS" pitchFamily="34" charset="-128"/>
                <a:sym typeface="Arial Unicode MS" pitchFamily="34" charset="-128"/>
              </a:defRPr>
            </a:lvl1pPr>
          </a:lstStyle>
          <a:p>
            <a:pPr>
              <a:defRPr/>
            </a:pPr>
            <a:fld id="{6FFE771E-42C3-4E23-8D92-66E56874E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 Unicode MS" pitchFamily="34" charset="-128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 Unicode MS" pitchFamily="34" charset="-128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 Unicode MS" pitchFamily="34" charset="-128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 Unicode MS" pitchFamily="34" charset="-128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028825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2765425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/>
              </a:rPr>
              <a:t>Second level</a:t>
            </a:r>
          </a:p>
          <a:p>
            <a:pPr lvl="2"/>
            <a:r>
              <a:rPr lang="en-US" altLang="en-US" smtClean="0">
                <a:sym typeface="Lucida Grande"/>
              </a:rPr>
              <a:t>Third level</a:t>
            </a:r>
          </a:p>
          <a:p>
            <a:pPr lvl="3"/>
            <a:r>
              <a:rPr lang="en-US" altLang="en-US" smtClean="0">
                <a:sym typeface="Lucida Grande"/>
              </a:rPr>
              <a:t>Fourth level</a:t>
            </a:r>
          </a:p>
          <a:p>
            <a:pPr lvl="4"/>
            <a:r>
              <a:rPr lang="en-US" altLang="en-US" smtClean="0">
                <a:sym typeface="Lucida Grande"/>
              </a:rPr>
              <a:t>Fifth level</a:t>
            </a:r>
          </a:p>
        </p:txBody>
      </p:sp>
      <p:sp>
        <p:nvSpPr>
          <p:cNvPr id="13107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7000"/>
            <a:ext cx="244475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Lucida Grande"/>
                <a:sym typeface="Lucida Grande"/>
              </a:defRPr>
            </a:lvl1pPr>
          </a:lstStyle>
          <a:p>
            <a:pPr>
              <a:defRPr/>
            </a:pPr>
            <a:fld id="{8499ADF6-821F-4B5A-856A-033D27332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/>
  <p:hf hdr="0" ftr="0" dt="0"/>
  <p:txStyles>
    <p:titleStyle>
      <a:lvl1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2pPr>
      <a:lvl3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3pPr>
      <a:lvl4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4pPr>
      <a:lvl5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5pPr>
      <a:lvl6pPr marL="4572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6pPr>
      <a:lvl7pPr marL="9144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7pPr>
      <a:lvl8pPr marL="13716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8pPr>
      <a:lvl9pPr marL="18288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Lucida Grande"/>
          <a:sym typeface="Lucida Grande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Lucida Grande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Lucida Grande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Lucida Grande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Lucida Grande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Lucida Grande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Lucida Grande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Lucida Grande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Lucida Grande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Lucida Grande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492125"/>
            <a:ext cx="82327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1452563"/>
            <a:ext cx="77692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Lucida Grande"/>
              </a:rPr>
              <a:t>Second level</a:t>
            </a:r>
          </a:p>
          <a:p>
            <a:pPr lvl="2"/>
            <a:r>
              <a:rPr lang="en-US" altLang="en-US" smtClean="0">
                <a:sym typeface="Lucida Grande"/>
              </a:rPr>
              <a:t>Third level</a:t>
            </a:r>
          </a:p>
          <a:p>
            <a:pPr lvl="3"/>
            <a:r>
              <a:rPr lang="en-US" altLang="en-US" smtClean="0">
                <a:sym typeface="Lucida Grande"/>
              </a:rPr>
              <a:t>Fourth level</a:t>
            </a:r>
          </a:p>
          <a:p>
            <a:pPr lvl="4"/>
            <a:r>
              <a:rPr lang="en-US" altLang="en-US" smtClean="0">
                <a:sym typeface="Lucida Grande"/>
              </a:rPr>
              <a:t>Fifth level</a:t>
            </a:r>
          </a:p>
        </p:txBody>
      </p:sp>
      <p:sp>
        <p:nvSpPr>
          <p:cNvPr id="133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7000"/>
            <a:ext cx="244475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Lucida Grande"/>
                <a:sym typeface="Lucida Grande"/>
              </a:defRPr>
            </a:lvl1pPr>
          </a:lstStyle>
          <a:p>
            <a:pPr>
              <a:defRPr/>
            </a:pPr>
            <a:fld id="{13ABBA07-E590-4723-8232-1CCA891EA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hf hdr="0" ftr="0" dt="0"/>
  <p:txStyles>
    <p:titleStyle>
      <a:lvl1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+mj-lt"/>
          <a:ea typeface="+mj-ea"/>
          <a:cs typeface="+mj-cs"/>
          <a:sym typeface="Lucida Grande"/>
        </a:defRPr>
      </a:lvl1pPr>
      <a:lvl2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2pPr>
      <a:lvl3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3pPr>
      <a:lvl4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4pPr>
      <a:lvl5pPr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5pPr>
      <a:lvl6pPr marL="4572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6pPr>
      <a:lvl7pPr marL="9144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7pPr>
      <a:lvl8pPr marL="13716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8pPr>
      <a:lvl9pPr marL="1828800" algn="l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FFFFFE"/>
          </a:solidFill>
          <a:latin typeface="Lucida Grande"/>
          <a:sym typeface="Lucida Grande"/>
        </a:defRPr>
      </a:lvl9pPr>
    </p:titleStyle>
    <p:bodyStyle>
      <a:lvl1pPr marL="241300" indent="-241300" algn="l" defTabSz="642938" rtl="0" eaLnBrk="0" fontAlgn="base" hangingPunct="0">
        <a:spcBef>
          <a:spcPts val="775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495300" indent="-200025" algn="l" defTabSz="642938" rtl="0" eaLnBrk="0" fontAlgn="base" hangingPunct="0">
        <a:spcBef>
          <a:spcPts val="700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–"/>
        <a:defRPr sz="2700">
          <a:solidFill>
            <a:schemeClr val="tx1"/>
          </a:solidFill>
          <a:latin typeface="+mn-lt"/>
          <a:sym typeface="Lucida Grande"/>
        </a:defRPr>
      </a:lvl2pPr>
      <a:lvl3pPr marL="776288" indent="-160338" algn="l" defTabSz="642938" rtl="0" eaLnBrk="0" fontAlgn="base" hangingPunct="0">
        <a:spcBef>
          <a:spcPts val="563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sym typeface="Lucida Grande"/>
        </a:defRPr>
      </a:lvl3pPr>
      <a:lvl4pPr marL="1098550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sym typeface="Lucida Grande"/>
        </a:defRPr>
      </a:lvl4pPr>
      <a:lvl5pPr marL="14192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Lucida Grande"/>
        </a:defRPr>
      </a:lvl5pPr>
      <a:lvl6pPr marL="18764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Lucida Grande"/>
        </a:defRPr>
      </a:lvl6pPr>
      <a:lvl7pPr marL="23336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Lucida Grande"/>
        </a:defRPr>
      </a:lvl7pPr>
      <a:lvl8pPr marL="27908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Lucida Grande"/>
        </a:defRPr>
      </a:lvl8pPr>
      <a:lvl9pPr marL="32480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Lucida Grande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44237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292E92CB-F251-492E-B17C-71802189A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text styles</a:t>
            </a:r>
          </a:p>
          <a:p>
            <a:pPr lvl="1"/>
            <a:r>
              <a:rPr lang="en-US" smtClean="0">
                <a:sym typeface="Arial Unicode MS" pitchFamily="34" charset="-128"/>
              </a:rPr>
              <a:t>Second level</a:t>
            </a:r>
          </a:p>
          <a:p>
            <a:pPr lvl="2"/>
            <a:r>
              <a:rPr lang="en-US" smtClean="0">
                <a:sym typeface="Arial Unicode MS" pitchFamily="34" charset="-128"/>
              </a:rPr>
              <a:t>Third level</a:t>
            </a:r>
          </a:p>
          <a:p>
            <a:pPr lvl="3"/>
            <a:r>
              <a:rPr lang="en-US" smtClean="0">
                <a:sym typeface="Arial Unicode MS" pitchFamily="34" charset="-128"/>
              </a:rPr>
              <a:t>Fourth level</a:t>
            </a:r>
          </a:p>
          <a:p>
            <a:pPr lvl="4"/>
            <a:r>
              <a:rPr lang="en-US" smtClean="0">
                <a:sym typeface="Arial Unicode MS" pitchFamily="34" charset="-128"/>
              </a:rPr>
              <a:t>Fifth level</a:t>
            </a:r>
          </a:p>
        </p:txBody>
      </p:sp>
      <p:sp>
        <p:nvSpPr>
          <p:cNvPr id="9584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Arial Unicode MS" pitchFamily="34" charset="-128"/>
                <a:sym typeface="Arial Unicode MS" pitchFamily="34" charset="-128"/>
              </a:defRPr>
            </a:lvl1pPr>
          </a:lstStyle>
          <a:p>
            <a:pPr>
              <a:defRPr/>
            </a:pPr>
            <a:fld id="{FAC0C3AE-2274-4E6A-BCF0-DF6CB1B58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 Unicode MS" pitchFamily="34" charset="-128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 Unicode MS" pitchFamily="34" charset="-128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 Unicode MS" pitchFamily="34" charset="-128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 Unicode MS" pitchFamily="34" charset="-128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text styles</a:t>
            </a:r>
          </a:p>
          <a:p>
            <a:pPr lvl="1"/>
            <a:r>
              <a:rPr lang="en-US" smtClean="0">
                <a:sym typeface="Arial Unicode MS" pitchFamily="34" charset="-128"/>
              </a:rPr>
              <a:t>Second level</a:t>
            </a:r>
          </a:p>
          <a:p>
            <a:pPr lvl="2"/>
            <a:r>
              <a:rPr lang="en-US" smtClean="0">
                <a:sym typeface="Arial Unicode MS" pitchFamily="34" charset="-128"/>
              </a:rPr>
              <a:t>Third level</a:t>
            </a:r>
          </a:p>
          <a:p>
            <a:pPr lvl="3"/>
            <a:r>
              <a:rPr lang="en-US" smtClean="0">
                <a:sym typeface="Arial Unicode MS" pitchFamily="34" charset="-128"/>
              </a:rPr>
              <a:t>Fourth level</a:t>
            </a:r>
          </a:p>
          <a:p>
            <a:pPr lvl="4"/>
            <a:r>
              <a:rPr lang="en-US" smtClean="0">
                <a:sym typeface="Arial Unicode MS" pitchFamily="34" charset="-128"/>
              </a:rPr>
              <a:t>Fifth level</a:t>
            </a:r>
          </a:p>
        </p:txBody>
      </p:sp>
      <p:sp>
        <p:nvSpPr>
          <p:cNvPr id="44544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  <a:latin typeface="Arial Unicode MS" pitchFamily="34" charset="-128"/>
                <a:sym typeface="Arial Unicode MS" pitchFamily="34" charset="-128"/>
              </a:defRPr>
            </a:lvl1pPr>
          </a:lstStyle>
          <a:p>
            <a:pPr>
              <a:defRPr/>
            </a:pPr>
            <a:fld id="{F441FDEF-B0AB-42C5-B707-DBFE711D5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 Unicode MS" pitchFamily="34" charset="-128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Unicode MS" pitchFamily="34" charset="-128"/>
          <a:sym typeface="Arial Unicode MS" pitchFamily="34" charset="-128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 Unicode MS" pitchFamily="34" charset="-128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 Unicode MS" pitchFamily="34" charset="-128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 Unicode MS" pitchFamily="34" charset="-128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028825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2765425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976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74788"/>
            <a:ext cx="77692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455613" y="2741613"/>
            <a:ext cx="8226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68" tIns="26768" rIns="26768" bIns="26768"/>
          <a:lstStyle/>
          <a:p>
            <a:pPr algn="ctr"/>
            <a:r>
              <a:rPr lang="en-US" sz="3200" b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976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74788"/>
            <a:ext cx="77692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39763"/>
            <a:ext cx="8232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1452563"/>
            <a:ext cx="77692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extLst/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2946003A-F35C-4CC1-A825-7DD6C3584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E"/>
          </a:solidFill>
          <a:latin typeface="Arial" pitchFamily="34" charset="0"/>
          <a:sym typeface="Arial" pitchFamily="34" charset="0"/>
        </a:defRPr>
      </a:lvl9pPr>
    </p:titleStyle>
    <p:bodyStyle>
      <a:lvl1pPr marL="241300" indent="-241300" algn="l" defTabSz="642938" rtl="0" eaLnBrk="0" fontAlgn="base" hangingPunct="0">
        <a:spcBef>
          <a:spcPts val="775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495300" indent="-200025" algn="l" defTabSz="642938" rtl="0" eaLnBrk="0" fontAlgn="base" hangingPunct="0">
        <a:spcBef>
          <a:spcPts val="700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–"/>
        <a:defRPr sz="2700">
          <a:solidFill>
            <a:schemeClr val="tx1"/>
          </a:solidFill>
          <a:latin typeface="+mn-lt"/>
          <a:sym typeface="Arial" pitchFamily="34" charset="0"/>
        </a:defRPr>
      </a:lvl2pPr>
      <a:lvl3pPr marL="776288" indent="-160338" algn="l" defTabSz="642938" rtl="0" eaLnBrk="0" fontAlgn="base" hangingPunct="0">
        <a:spcBef>
          <a:spcPts val="563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098550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14192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18764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6pPr>
      <a:lvl7pPr marL="23336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7pPr>
      <a:lvl8pPr marL="27908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8pPr>
      <a:lvl9pPr marL="3248025" indent="-160338" algn="l" defTabSz="642938" rtl="0" eaLnBrk="0" fontAlgn="base" hangingPunct="0">
        <a:spcBef>
          <a:spcPts val="488"/>
        </a:spcBef>
        <a:spcAft>
          <a:spcPct val="0"/>
        </a:spcAft>
        <a:buClr>
          <a:srgbClr val="005A88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Unicode MS" pitchFamily="34" charset="-128"/>
              </a:rPr>
              <a:t>Click to edit Master text styles</a:t>
            </a:r>
          </a:p>
          <a:p>
            <a:pPr lvl="1"/>
            <a:r>
              <a:rPr lang="en-US" smtClean="0">
                <a:sym typeface="Arial Unicode MS" pitchFamily="34" charset="-128"/>
              </a:rPr>
              <a:t>Second level</a:t>
            </a:r>
          </a:p>
          <a:p>
            <a:pPr lvl="2"/>
            <a:r>
              <a:rPr lang="en-US" smtClean="0">
                <a:sym typeface="Arial Unicode MS" pitchFamily="34" charset="-128"/>
              </a:rPr>
              <a:t>Third level</a:t>
            </a:r>
          </a:p>
          <a:p>
            <a:pPr lvl="3"/>
            <a:r>
              <a:rPr lang="en-US" smtClean="0">
                <a:sym typeface="Arial Unicode MS" pitchFamily="34" charset="-128"/>
              </a:rPr>
              <a:t>Fourth level</a:t>
            </a:r>
          </a:p>
          <a:p>
            <a:pPr lvl="4"/>
            <a:r>
              <a:rPr lang="en-US" smtClean="0">
                <a:sym typeface="Arial Unicode MS" pitchFamily="34" charset="-128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 Unicode MS" pitchFamily="34" charset="-128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 Unicode MS" pitchFamily="34" charset="-128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 Unicode MS" pitchFamily="34" charset="-128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 Unicode MS" pitchFamily="34" charset="-128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 Unicode MS" pitchFamily="34" charset="-128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5" tIns="26765" rIns="26765" bIns="2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95539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 defTabSz="642938" eaLnBrk="1" hangingPunct="1">
              <a:defRPr sz="1100" b="0">
                <a:solidFill>
                  <a:srgbClr val="87B1C7"/>
                </a:solidFill>
                <a:latin typeface="+mn-lt"/>
                <a:cs typeface="+mn-cs"/>
                <a:sym typeface="Arial" pitchFamily="34" charset="0"/>
              </a:defRPr>
            </a:lvl1pPr>
            <a:lvl2pPr marL="320675" defTabSz="642938" eaLnBrk="0" hangingPunct="0"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2pPr>
            <a:lvl3pPr marL="642938" defTabSz="642938" eaLnBrk="0" hangingPunct="0"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3pPr>
            <a:lvl4pPr marL="963613" defTabSz="642938" eaLnBrk="0" hangingPunct="0"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4pPr>
            <a:lvl5pPr marL="1285875" defTabSz="642938" eaLnBrk="0" hangingPunct="0"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5pPr>
            <a:lvl6pPr marL="1743075" algn="ctr" defTabSz="642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6pPr>
            <a:lvl7pPr marL="2200275" algn="ctr" defTabSz="642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7pPr>
            <a:lvl8pPr marL="2657475" algn="ctr" defTabSz="642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8pPr>
            <a:lvl9pPr marL="3114675" algn="ctr" defTabSz="642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  <a:sym typeface="Arial" pitchFamily="34" charset="0"/>
              </a:defRPr>
            </a:lvl9pPr>
          </a:lstStyle>
          <a:p>
            <a:pPr>
              <a:defRPr/>
            </a:pPr>
            <a:fld id="{D3BE7374-CD87-4BDE-B3B1-96ADE32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401306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rgbClr val="87B1C7"/>
                </a:solidFill>
                <a:latin typeface="+mn-lt"/>
                <a:cs typeface="+mn-cs"/>
                <a:sym typeface="Arial" charset="0"/>
              </a:defRPr>
            </a:lvl1pPr>
          </a:lstStyle>
          <a:p>
            <a:pPr>
              <a:defRPr/>
            </a:pPr>
            <a:fld id="{F1C490C9-2273-430E-9AF6-C26A8BC19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028825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2765425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976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74788"/>
            <a:ext cx="77692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31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0106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87B1C7"/>
                </a:solidFill>
              </a:defRPr>
            </a:lvl1pPr>
          </a:lstStyle>
          <a:p>
            <a:pPr>
              <a:defRPr/>
            </a:pPr>
            <a:fld id="{B70B25A8-D0FB-40EB-B656-309D1C6D3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algn="ctr" defTabSz="642938" rtl="0" fontAlgn="base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741613"/>
            <a:ext cx="7769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4775" y="4570413"/>
            <a:ext cx="64023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68" tIns="26768" rIns="26768" bIns="2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44666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507163"/>
            <a:ext cx="2444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100" b="0">
                <a:solidFill>
                  <a:srgbClr val="87B1C7"/>
                </a:solidFill>
                <a:latin typeface="+mn-lt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fld id="{BF33F72B-D651-4FD2-886E-A7DDA5FF0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5pPr>
      <a:lvl6pPr marL="4572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6pPr>
      <a:lvl7pPr marL="9144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7pPr>
      <a:lvl8pPr marL="13716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8pPr>
      <a:lvl9pPr marL="1828800" algn="ctr" defTabSz="64293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sym typeface="Arial" pitchFamily="34" charset="0"/>
        </a:defRPr>
      </a:lvl9pPr>
    </p:titleStyle>
    <p:bodyStyle>
      <a:lvl1pPr marL="342900" indent="-342900" algn="ctr" defTabSz="642938" rtl="0" eaLnBrk="0" fontAlgn="base" hangingPunct="0">
        <a:spcBef>
          <a:spcPts val="775"/>
        </a:spcBef>
        <a:spcAft>
          <a:spcPct val="0"/>
        </a:spcAft>
        <a:defRPr sz="2800">
          <a:solidFill>
            <a:srgbClr val="EC9E2E"/>
          </a:solidFill>
          <a:latin typeface="+mn-lt"/>
          <a:ea typeface="+mn-ea"/>
          <a:cs typeface="+mn-cs"/>
          <a:sym typeface="Arial" pitchFamily="34" charset="0"/>
        </a:defRPr>
      </a:lvl1pPr>
      <a:lvl2pPr marL="428625" indent="28575" algn="ctr" defTabSz="642938" rtl="0" eaLnBrk="0" fontAlgn="base" hangingPunct="0">
        <a:spcBef>
          <a:spcPts val="700"/>
        </a:spcBef>
        <a:spcAft>
          <a:spcPct val="0"/>
        </a:spcAft>
        <a:defRPr sz="2700">
          <a:solidFill>
            <a:srgbClr val="87B1C7"/>
          </a:solidFill>
          <a:latin typeface="+mn-lt"/>
          <a:sym typeface="Arial" pitchFamily="34" charset="0"/>
        </a:defRPr>
      </a:lvl2pPr>
      <a:lvl3pPr marL="884238" indent="30163" algn="ctr" defTabSz="642938" rtl="0" eaLnBrk="0" fontAlgn="base" hangingPunct="0">
        <a:spcBef>
          <a:spcPts val="563"/>
        </a:spcBef>
        <a:spcAft>
          <a:spcPct val="0"/>
        </a:spcAft>
        <a:defRPr sz="2400">
          <a:solidFill>
            <a:srgbClr val="87B1C7"/>
          </a:solidFill>
          <a:latin typeface="+mn-lt"/>
          <a:sym typeface="Arial" pitchFamily="34" charset="0"/>
        </a:defRPr>
      </a:lvl3pPr>
      <a:lvl4pPr marL="1347788" indent="23813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4pPr>
      <a:lvl5pPr marL="18034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5pPr>
      <a:lvl6pPr marL="22606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6pPr>
      <a:lvl7pPr marL="27178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7pPr>
      <a:lvl8pPr marL="31750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8pPr>
      <a:lvl9pPr marL="3632200" indent="25400" algn="ctr" defTabSz="642938" rtl="0" eaLnBrk="0" fontAlgn="base" hangingPunct="0">
        <a:spcBef>
          <a:spcPts val="488"/>
        </a:spcBef>
        <a:spcAft>
          <a:spcPct val="0"/>
        </a:spcAft>
        <a:defRPr sz="2000">
          <a:solidFill>
            <a:srgbClr val="87B1C7"/>
          </a:solidFill>
          <a:latin typeface="+mn-lt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57041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97" tIns="45699" rIns="91397" bIns="45699">
            <a:spAutoFit/>
          </a:bodyPr>
          <a:lstStyle/>
          <a:p>
            <a:pPr algn="ctr"/>
            <a:r>
              <a:rPr lang="en-US" sz="2400" b="0" dirty="0">
                <a:solidFill>
                  <a:srgbClr val="EC9E2E"/>
                </a:solidFill>
              </a:rPr>
              <a:t>CMAP Transportation Committee</a:t>
            </a:r>
          </a:p>
          <a:p>
            <a:pPr algn="ctr" eaLnBrk="0" hangingPunct="0"/>
            <a:r>
              <a:rPr lang="en-US" sz="2400" b="0" dirty="0">
                <a:solidFill>
                  <a:srgbClr val="EC9E2E"/>
                </a:solidFill>
              </a:rPr>
              <a:t>April 17, 2015</a:t>
            </a:r>
          </a:p>
          <a:p>
            <a:pPr algn="ctr" eaLnBrk="0" hangingPunct="0"/>
            <a:r>
              <a:rPr lang="en-US" sz="2400" b="0" dirty="0">
                <a:solidFill>
                  <a:srgbClr val="EC9E2E"/>
                </a:solidFill>
              </a:rPr>
              <a:t>Presented by David Kralik</a:t>
            </a:r>
          </a:p>
          <a:p>
            <a:pPr algn="ctr" eaLnBrk="0" hangingPunct="0"/>
            <a:r>
              <a:rPr lang="en-US" sz="2400" b="0" dirty="0" smtClean="0">
                <a:solidFill>
                  <a:srgbClr val="EC9E2E"/>
                </a:solidFill>
              </a:rPr>
              <a:t>Department Head, </a:t>
            </a:r>
            <a:r>
              <a:rPr lang="en-US" sz="2400" b="0" dirty="0">
                <a:solidFill>
                  <a:srgbClr val="EC9E2E"/>
                </a:solidFill>
              </a:rPr>
              <a:t>Long Range Planning</a:t>
            </a: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684213" y="2513013"/>
            <a:ext cx="776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94" tIns="38094" rIns="38094" bIns="38094"/>
          <a:lstStyle/>
          <a:p>
            <a:pPr algn="ctr" defTabSz="642938">
              <a:spcBef>
                <a:spcPts val="775"/>
              </a:spcBef>
            </a:pPr>
            <a:r>
              <a:rPr lang="en-US" sz="4200">
                <a:solidFill>
                  <a:srgbClr val="005A88"/>
                </a:solidFill>
                <a:sym typeface="Arial Unicode MS" pitchFamily="34" charset="-128"/>
              </a:rPr>
              <a:t>FY2015 &amp; FY2016–2019 </a:t>
            </a:r>
          </a:p>
          <a:p>
            <a:pPr algn="ctr" defTabSz="642938">
              <a:spcBef>
                <a:spcPts val="775"/>
              </a:spcBef>
            </a:pPr>
            <a:r>
              <a:rPr lang="en-US" sz="4200">
                <a:solidFill>
                  <a:srgbClr val="005A88"/>
                </a:solidFill>
                <a:sym typeface="Arial Unicode MS" pitchFamily="34" charset="-128"/>
              </a:rPr>
              <a:t>Capital Program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Metra Financing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5A88"/>
                </a:solidFill>
              </a:rPr>
              <a:t>Extra 1</a:t>
            </a:r>
            <a:endParaRPr lang="en-US" sz="1400" dirty="0">
              <a:solidFill>
                <a:srgbClr val="005A8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8975" y="1703388"/>
          <a:ext cx="7731125" cy="2613026"/>
        </p:xfrm>
        <a:graphic>
          <a:graphicData uri="http://schemas.openxmlformats.org/drawingml/2006/table">
            <a:tbl>
              <a:tblPr/>
              <a:tblGrid>
                <a:gridCol w="3894455"/>
                <a:gridCol w="902970"/>
                <a:gridCol w="982980"/>
                <a:gridCol w="961605"/>
                <a:gridCol w="989115"/>
              </a:tblGrid>
              <a:tr h="426755"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Project/Year</a:t>
                      </a:r>
                      <a:endParaRPr lang="en-US" sz="1600" b="1" u="sng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T="91448" marB="914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600" b="1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8" marB="914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600" b="1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8" marB="9144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600" b="1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8" marB="914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dirty="0" smtClean="0">
                          <a:solidFill>
                            <a:srgbClr val="FFFFFF"/>
                          </a:solidFill>
                          <a:latin typeface="+mn-lt"/>
                        </a:rPr>
                        <a:t>Total</a:t>
                      </a:r>
                      <a:endParaRPr lang="en-US" sz="1600" b="1" u="non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5720" marR="45720" marT="91448" marB="914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</a:tr>
              <a:tr h="40685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Car Rehabilitation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$7.7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$37.1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5A88"/>
                          </a:solidFill>
                          <a:latin typeface="+mn-lt"/>
                        </a:rPr>
                        <a:t>$44.8</a:t>
                      </a:r>
                      <a:endParaRPr lang="en-US" sz="1600" dirty="0">
                        <a:solidFill>
                          <a:srgbClr val="005A88"/>
                        </a:solidFill>
                        <a:latin typeface="+mn-lt"/>
                      </a:endParaRP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Locomotive Rehabilitation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33.6</a:t>
                      </a:r>
                    </a:p>
                  </a:txBody>
                  <a:tcPr marL="45720" marR="45720" marT="45724" marB="45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37.9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8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Yard Improvements -</a:t>
                      </a:r>
                      <a:r>
                        <a:rPr lang="en-US" sz="1600" baseline="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49th Street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45724" marB="4572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65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New Cars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29.3</a:t>
                      </a:r>
                    </a:p>
                  </a:txBody>
                  <a:tcPr marL="45720" marR="45720" marT="45724" marB="45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100.0</a:t>
                      </a:r>
                    </a:p>
                  </a:txBody>
                  <a:tcPr marL="45720" marR="45720" marT="45724" marB="4572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129.3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Positive</a:t>
                      </a:r>
                      <a:r>
                        <a:rPr lang="en-US" sz="1600" baseline="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 Train Control (P</a:t>
                      </a: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TC)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68.0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 </a:t>
                      </a:r>
                      <a:endParaRPr lang="en-US" sz="16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marT="45724" marB="4572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68.0</a:t>
                      </a: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$100.0</a:t>
                      </a:r>
                      <a:endParaRPr lang="en-US" sz="1600" b="1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$100.0</a:t>
                      </a:r>
                      <a:endParaRPr lang="en-US" sz="1600" b="1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$100.0</a:t>
                      </a:r>
                      <a:endParaRPr lang="en-US" sz="1600" b="1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$300.0</a:t>
                      </a:r>
                      <a:endParaRPr lang="en-US" sz="1600" b="1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FFFFFF"/>
                </a:solidFill>
              </a:rPr>
              <a:t>Innovation, Coordination, Enhancement (ICE) Funding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46188" y="1681163"/>
          <a:ext cx="6275387" cy="3841748"/>
        </p:xfrm>
        <a:graphic>
          <a:graphicData uri="http://schemas.openxmlformats.org/drawingml/2006/table">
            <a:tbl>
              <a:tblPr/>
              <a:tblGrid>
                <a:gridCol w="4780413"/>
                <a:gridCol w="1494974"/>
              </a:tblGrid>
              <a:tr h="494479">
                <a:tc>
                  <a:txBody>
                    <a:bodyPr/>
                    <a:lstStyle/>
                    <a:p>
                      <a:pPr algn="l"/>
                      <a:r>
                        <a:rPr lang="en-US" sz="2400" b="1" u="sng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Project</a:t>
                      </a:r>
                      <a:endParaRPr lang="en-US" sz="2400" b="1" u="sng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u="sng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2400" b="1" u="sng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Mobile</a:t>
                      </a:r>
                      <a:r>
                        <a:rPr lang="en-US" sz="2400" baseline="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 Application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$3.2 M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Hybrid Vehicles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1.0 M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Automated</a:t>
                      </a:r>
                      <a:r>
                        <a:rPr lang="en-US" sz="2400" baseline="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 Field IT Systems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3.5 M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Special Events Services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0.5 M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Passenger Information at Stations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2.7 M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Metra Crew Calling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1.8 M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Rock Island Enhancements</a:t>
                      </a:r>
                      <a:endParaRPr lang="en-US" sz="2400" u="sng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0.7 M</a:t>
                      </a:r>
                      <a:endParaRPr lang="en-US" sz="2400" u="sng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A88"/>
                          </a:solidFill>
                          <a:effectLst/>
                          <a:latin typeface="+mn-lt"/>
                        </a:rPr>
                        <a:t>$13.3 M*</a:t>
                      </a:r>
                      <a:endParaRPr lang="en-US" sz="2400" dirty="0">
                        <a:solidFill>
                          <a:srgbClr val="005A88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TextBox 1"/>
          <p:cNvSpPr txBox="1">
            <a:spLocks noChangeArrowheads="1"/>
          </p:cNvSpPr>
          <p:nvPr/>
        </p:nvSpPr>
        <p:spPr bwMode="auto">
          <a:xfrm>
            <a:off x="1293813" y="5794375"/>
            <a:ext cx="3611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000"/>
              <a:t>* May not total due to rounding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65745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5A88"/>
                </a:solidFill>
              </a:rPr>
              <a:t>E</a:t>
            </a:r>
            <a:r>
              <a:rPr lang="en-US" sz="1400" dirty="0" smtClean="0">
                <a:solidFill>
                  <a:srgbClr val="005A88"/>
                </a:solidFill>
              </a:rPr>
              <a:t>xtra 2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2015 Capital Program - Rolling Stock</a:t>
            </a:r>
          </a:p>
        </p:txBody>
      </p:sp>
      <p:graphicFrame>
        <p:nvGraphicFramePr>
          <p:cNvPr id="528473" name="Group 89"/>
          <p:cNvGraphicFramePr>
            <a:graphicFrameLocks noGrp="1"/>
          </p:cNvGraphicFramePr>
          <p:nvPr>
            <p:ph type="body" idx="4294967295"/>
          </p:nvPr>
        </p:nvGraphicFramePr>
        <p:xfrm>
          <a:off x="449263" y="1249363"/>
          <a:ext cx="8269287" cy="4164017"/>
        </p:xfrm>
        <a:graphic>
          <a:graphicData uri="http://schemas.openxmlformats.org/drawingml/2006/table">
            <a:tbl>
              <a:tblPr/>
              <a:tblGrid>
                <a:gridCol w="708317"/>
                <a:gridCol w="4621033"/>
                <a:gridCol w="1382660"/>
                <a:gridCol w="1557277"/>
              </a:tblGrid>
              <a:tr h="323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PE*</a:t>
                      </a:r>
                    </a:p>
                  </a:txBody>
                  <a:tcPr marL="91436" marR="91436" marT="9144" marB="9144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L="91436" marR="91436" marT="9144" marB="9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L="91436" marR="91436" marT="9144" marB="9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Amount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L="91436" marR="91436" marT="9144" marB="914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4507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LOCOMOTIVE REHABILITATION 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23.0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4910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CAR REHAB (AMERAIL CARS P6)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14.0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TRACTION MOTORS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1.5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4806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LOCOMOTIVE MID LIFE REHAB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11.0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4908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MU CAR IMPROVEMENTS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4906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CAR REHAB – METRA FINANCING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7.7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4904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LOCOMOTIVE REHABILITATION – METRA FINANCING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4.3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4909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CAR REHAB (NIPPON SHARYO P-1)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11.0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4704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CAR REHAB AMERAIL P5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7.0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4711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HOTEL POWER MODIFICATION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5.0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4902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LOCOMOTIVE &amp; CAR IMPROVEMENTS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1.5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4903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WHEEL REPLACEMENT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4.0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4907</a:t>
                      </a:r>
                    </a:p>
                  </a:txBody>
                  <a:tcPr marL="45718" marR="91436"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HVAC REFRIGERANT CONVERSION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1.5</a:t>
                      </a:r>
                    </a:p>
                  </a:txBody>
                  <a:tcPr marL="45718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8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91436" marR="182873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Rolling Stock Total</a:t>
                      </a:r>
                    </a:p>
                  </a:txBody>
                  <a:tcPr marL="91436" marR="182873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91436" marR="182873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$92.0*</a:t>
                      </a: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46153" name="TextBox 1"/>
          <p:cNvSpPr txBox="1">
            <a:spLocks noChangeArrowheads="1"/>
          </p:cNvSpPr>
          <p:nvPr/>
        </p:nvSpPr>
        <p:spPr bwMode="auto">
          <a:xfrm>
            <a:off x="674688" y="5851525"/>
            <a:ext cx="3611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5A88"/>
                </a:solidFill>
              </a:rPr>
              <a:t>Extra 3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2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2015 Capital Program - Track &amp; Structure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5313" y="1262063"/>
            <a:ext cx="79390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68" tIns="26768" rIns="26768" bIns="2676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 b="0">
              <a:solidFill>
                <a:srgbClr val="005A88"/>
              </a:solidFill>
            </a:endParaRPr>
          </a:p>
        </p:txBody>
      </p:sp>
      <p:graphicFrame>
        <p:nvGraphicFramePr>
          <p:cNvPr id="44100" name="Group 68"/>
          <p:cNvGraphicFramePr>
            <a:graphicFrameLocks noGrp="1"/>
          </p:cNvGraphicFramePr>
          <p:nvPr>
            <p:ph idx="4294967295"/>
          </p:nvPr>
        </p:nvGraphicFramePr>
        <p:xfrm>
          <a:off x="455613" y="1228725"/>
          <a:ext cx="8215311" cy="3541714"/>
        </p:xfrm>
        <a:graphic>
          <a:graphicData uri="http://schemas.openxmlformats.org/drawingml/2006/table">
            <a:tbl>
              <a:tblPr/>
              <a:tblGrid>
                <a:gridCol w="1069299"/>
                <a:gridCol w="3380800"/>
                <a:gridCol w="1890159"/>
                <a:gridCol w="1875053"/>
              </a:tblGrid>
              <a:tr h="30268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Amount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2112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NORTH LINE BRIDGES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17.4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4915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TIES AND BALLAST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BNS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1.8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4917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TIES AND BALLAST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MWD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4918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TIES AND BALLAST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RID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4919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TIES AND BALLAST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4912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TIES AND BALLAST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MED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4921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GRINDING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.3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4922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GRINDING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.2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4923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CROSSINGS (ROAD &amp; TRACK)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4924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CROSSINGS (ROAD &amp; TRACK)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MWD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.7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4925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UNDERCUTTING &amp; SURFACING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.6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4926</a:t>
                      </a:r>
                    </a:p>
                  </a:txBody>
                  <a:tcPr marL="26767" marR="26767" marT="26753" marB="267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UNDERCUTTING &amp; SURFACING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MWD</a:t>
                      </a:r>
                    </a:p>
                  </a:txBody>
                  <a:tcPr marL="26767" marR="26767" marT="26753" marB="26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.2</a:t>
                      </a:r>
                    </a:p>
                  </a:txBody>
                  <a:tcPr marL="27430" marR="182870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008">
                <a:tc gridSpan="2"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Track &amp; Structure Subtotal</a:t>
                      </a:r>
                    </a:p>
                  </a:txBody>
                  <a:tcPr marL="27430" marR="91435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                                                      $28.2*</a:t>
                      </a:r>
                    </a:p>
                  </a:txBody>
                  <a:tcPr marL="27430" marR="45717" marT="27417" marB="27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69" name="TextBox 1"/>
          <p:cNvSpPr txBox="1">
            <a:spLocks noChangeArrowheads="1"/>
          </p:cNvSpPr>
          <p:nvPr/>
        </p:nvSpPr>
        <p:spPr bwMode="auto">
          <a:xfrm>
            <a:off x="892175" y="5132388"/>
            <a:ext cx="238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5A88"/>
                </a:solidFill>
              </a:rPr>
              <a:t>Extra 4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71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2015 Capital Program - Track &amp; Structure (cont.)</a:t>
            </a:r>
          </a:p>
        </p:txBody>
      </p:sp>
      <p:graphicFrame>
        <p:nvGraphicFramePr>
          <p:cNvPr id="45111" name="Group 55"/>
          <p:cNvGraphicFramePr>
            <a:graphicFrameLocks noGrp="1"/>
          </p:cNvGraphicFramePr>
          <p:nvPr>
            <p:ph type="body" idx="1"/>
          </p:nvPr>
        </p:nvGraphicFramePr>
        <p:xfrm>
          <a:off x="481013" y="1249363"/>
          <a:ext cx="8188325" cy="3278187"/>
        </p:xfrm>
        <a:graphic>
          <a:graphicData uri="http://schemas.openxmlformats.org/drawingml/2006/table">
            <a:tbl>
              <a:tblPr/>
              <a:tblGrid>
                <a:gridCol w="1058198"/>
                <a:gridCol w="3346861"/>
                <a:gridCol w="1871946"/>
                <a:gridCol w="1911320"/>
              </a:tblGrid>
              <a:tr h="335156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Amount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69166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4927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BNS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1.4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66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4933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4.0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14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4928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REPLACEMENT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66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4920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NCS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.7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02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4932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ROW FENCING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.1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0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4938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BRIDGE  &amp; RETAINING WALL S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BNS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.5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66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4740</a:t>
                      </a:r>
                    </a:p>
                  </a:txBody>
                  <a:tcPr marL="26766" marR="26766" marT="26768" marB="267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MIDLOTHIAN EMBANKMENT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RID</a:t>
                      </a:r>
                    </a:p>
                  </a:txBody>
                  <a:tcPr marL="26766" marR="26766" marT="26768" marB="267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27430" marR="182864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709">
                <a:tc gridSpan="2"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(subtotal)</a:t>
                      </a:r>
                    </a:p>
                  </a:txBody>
                  <a:tcPr marL="27430" marR="91432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                                                                   $  8.7                                     </a:t>
                      </a:r>
                    </a:p>
                  </a:txBody>
                  <a:tcPr marL="27430" marR="45716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945">
                <a:tc gridSpan="2"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subtotal (previous page)</a:t>
                      </a:r>
                    </a:p>
                  </a:txBody>
                  <a:tcPr marL="27430" marR="91432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                                                                   $28.2*</a:t>
                      </a:r>
                    </a:p>
                  </a:txBody>
                  <a:tcPr marL="27430" marR="45716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397">
                <a:tc gridSpan="2">
                  <a:txBody>
                    <a:bodyPr/>
                    <a:lstStyle/>
                    <a:p>
                      <a:pPr marL="0" marR="0" lvl="0" indent="0" algn="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Track and Structure Total</a:t>
                      </a:r>
                    </a:p>
                  </a:txBody>
                  <a:tcPr marL="27430" marR="91432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                                                         $38.9*</a:t>
                      </a:r>
                    </a:p>
                  </a:txBody>
                  <a:tcPr marL="27430" marR="45716"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179" name="TextBox 1"/>
          <p:cNvSpPr txBox="1">
            <a:spLocks noChangeArrowheads="1"/>
          </p:cNvSpPr>
          <p:nvPr/>
        </p:nvSpPr>
        <p:spPr bwMode="auto">
          <a:xfrm>
            <a:off x="925513" y="4678363"/>
            <a:ext cx="1697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65745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5A88"/>
                </a:solidFill>
              </a:rPr>
              <a:t>E</a:t>
            </a:r>
            <a:r>
              <a:rPr lang="en-US" sz="1400" dirty="0" smtClean="0">
                <a:solidFill>
                  <a:srgbClr val="005A88"/>
                </a:solidFill>
              </a:rPr>
              <a:t>xtra 5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1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41" name="Group 61"/>
          <p:cNvGraphicFramePr>
            <a:graphicFrameLocks noGrp="1"/>
          </p:cNvGraphicFramePr>
          <p:nvPr>
            <p:ph type="body" idx="4294967295"/>
          </p:nvPr>
        </p:nvGraphicFramePr>
        <p:xfrm>
          <a:off x="455613" y="1247775"/>
          <a:ext cx="8232775" cy="2500311"/>
        </p:xfrm>
        <a:graphic>
          <a:graphicData uri="http://schemas.openxmlformats.org/drawingml/2006/table">
            <a:tbl>
              <a:tblPr/>
              <a:tblGrid>
                <a:gridCol w="663575"/>
                <a:gridCol w="4625975"/>
                <a:gridCol w="1384300"/>
                <a:gridCol w="1558925"/>
              </a:tblGrid>
              <a:tr h="414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PE*</a:t>
                      </a:r>
                    </a:p>
                  </a:txBody>
                  <a:tcPr marT="9148" marB="9148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T="9148" marB="914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T="9148" marB="914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Amount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T="9148" marB="914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4343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POSITIVE TRAIN CONTROL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123.0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4744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PROTECTIVE RELAY REPLACEMENT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MED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4950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RECTIFIER REPLACEMENT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MED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4944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PASSENGER INFORMATION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2.7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4956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SIGNAL SYSTEM UPGRADES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3337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LAKE STREET INTERLOCKER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3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4842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16TH STREET SIGNAL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RID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3.0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17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4742</a:t>
                      </a:r>
                    </a:p>
                  </a:txBody>
                  <a:tcPr marT="18296" marB="182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STRAY CURRENT PROTECTION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MED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T="18296" marB="18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4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R="182880" marT="45734" marB="4573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Signal, Electrical, Communications Total</a:t>
                      </a: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R="182880" marT="45734" marB="4573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$131.6*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49204" name="Rectangle 10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2015 Capital Program – Signal, Electrical, Communications</a:t>
            </a:r>
          </a:p>
        </p:txBody>
      </p:sp>
      <p:sp>
        <p:nvSpPr>
          <p:cNvPr id="49206" name="TextBox 1"/>
          <p:cNvSpPr txBox="1">
            <a:spLocks noChangeArrowheads="1"/>
          </p:cNvSpPr>
          <p:nvPr/>
        </p:nvSpPr>
        <p:spPr bwMode="auto">
          <a:xfrm>
            <a:off x="958850" y="4321175"/>
            <a:ext cx="1695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*May not total due to rounding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65745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5A88"/>
                </a:solidFill>
              </a:rPr>
              <a:t>E</a:t>
            </a:r>
            <a:r>
              <a:rPr lang="en-US" sz="1400" dirty="0" smtClean="0">
                <a:solidFill>
                  <a:srgbClr val="005A88"/>
                </a:solidFill>
              </a:rPr>
              <a:t>xtra 6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7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2015 Capital Program - Facilities &amp; Equipment</a:t>
            </a:r>
          </a:p>
        </p:txBody>
      </p:sp>
      <p:graphicFrame>
        <p:nvGraphicFramePr>
          <p:cNvPr id="532483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455613" y="1254125"/>
          <a:ext cx="8232775" cy="3511552"/>
        </p:xfrm>
        <a:graphic>
          <a:graphicData uri="http://schemas.openxmlformats.org/drawingml/2006/table">
            <a:tbl>
              <a:tblPr/>
              <a:tblGrid>
                <a:gridCol w="663575"/>
                <a:gridCol w="4625975"/>
                <a:gridCol w="1384300"/>
                <a:gridCol w="1558925"/>
              </a:tblGrid>
              <a:tr h="421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PE</a:t>
                      </a:r>
                    </a:p>
                  </a:txBody>
                  <a:tcPr marT="9144" marB="9144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T="9144" marB="9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T="9144" marB="9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Amount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937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4972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YARD IMPROVEMENTS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RID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20.0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RIGHT OF WAY EQUIPMENT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4968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EQUIPMENT AND VEHICLES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4992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HYBRID VEHICLES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4866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OFFICE EQUIPMENT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0.4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4969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CREW FACILITY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0.1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4743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547 BLDG IMPROVEMENTS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0.7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4959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IT COMPONENTS &amp; SERVICES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3.0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4852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FINANCIAL SYSTEM REPLACEMENT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12.8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4993</a:t>
                      </a:r>
                    </a:p>
                  </a:txBody>
                  <a:tcPr marL="45720"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AUTOMATED FIELD IT SYS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3.5</a:t>
                      </a:r>
                    </a:p>
                  </a:txBody>
                  <a:tcPr marL="457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0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R="0"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Facilities &amp; Equipment Total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$44.5*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50237" name="TextBox 1"/>
          <p:cNvSpPr txBox="1">
            <a:spLocks noChangeArrowheads="1"/>
          </p:cNvSpPr>
          <p:nvPr/>
        </p:nvSpPr>
        <p:spPr bwMode="auto">
          <a:xfrm>
            <a:off x="708025" y="5222875"/>
            <a:ext cx="1697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65745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5A88"/>
                </a:solidFill>
              </a:rPr>
              <a:t>E</a:t>
            </a:r>
            <a:r>
              <a:rPr lang="en-US" sz="1400" dirty="0" smtClean="0">
                <a:solidFill>
                  <a:srgbClr val="005A88"/>
                </a:solidFill>
              </a:rPr>
              <a:t>xtra 7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70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2015 Capital Program – Stations &amp; Parking</a:t>
            </a:r>
          </a:p>
        </p:txBody>
      </p:sp>
      <p:graphicFrame>
        <p:nvGraphicFramePr>
          <p:cNvPr id="533507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455613" y="1254125"/>
          <a:ext cx="8232775" cy="2355851"/>
        </p:xfrm>
        <a:graphic>
          <a:graphicData uri="http://schemas.openxmlformats.org/drawingml/2006/table">
            <a:tbl>
              <a:tblPr/>
              <a:tblGrid>
                <a:gridCol w="663575"/>
                <a:gridCol w="4625975"/>
                <a:gridCol w="1384300"/>
                <a:gridCol w="1558925"/>
              </a:tblGrid>
              <a:tr h="384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PE</a:t>
                      </a:r>
                    </a:p>
                  </a:txBody>
                  <a:tcPr marT="9149" marB="9149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T="9149" marB="91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T="9149" marB="91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Amount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T="9149" marB="91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937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4980</a:t>
                      </a:r>
                    </a:p>
                  </a:txBody>
                  <a:tcPr marL="45720" marT="45744" marB="4574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STATION FACILITY IMPROVEMENTS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$1.5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65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Arial" pitchFamily="34" charset="0"/>
                      </a:endParaRPr>
                    </a:p>
                  </a:txBody>
                  <a:tcPr marL="45720" marT="45744" marB="4574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ADA IMPROVEMENTS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Arial" pitchFamily="34" charset="0"/>
                      </a:endParaRP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Arial" pitchFamily="34" charset="0"/>
                      </a:endParaRP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0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4784</a:t>
                      </a:r>
                    </a:p>
                  </a:txBody>
                  <a:tcPr marL="45720" marT="45744" marB="4574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VAN BUREN STATION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MED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65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4982</a:t>
                      </a:r>
                    </a:p>
                  </a:txBody>
                  <a:tcPr marL="45720" marT="45744" marB="4574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CARY STATION AND SHELTERS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UPR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2.0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65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4781</a:t>
                      </a:r>
                    </a:p>
                  </a:txBody>
                  <a:tcPr marL="45720" marT="45744" marB="4574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115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 PARKING &amp; IMPROVEMENTS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RID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0.9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65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4995</a:t>
                      </a:r>
                    </a:p>
                  </a:txBody>
                  <a:tcPr marL="45720" marT="45744" marB="45744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PROTECTIVE LAND ACQUISITION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20" marT="45744" marB="457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3.5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Stations &amp; Parking 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Arial" pitchFamily="34" charset="0"/>
                      </a:endParaRP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sym typeface="Arial" pitchFamily="34" charset="0"/>
                        </a:rPr>
                        <a:t>$9.4*</a:t>
                      </a:r>
                    </a:p>
                  </a:txBody>
                  <a:tcPr marL="45720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51246" name="TextBox 1"/>
          <p:cNvSpPr txBox="1">
            <a:spLocks noChangeArrowheads="1"/>
          </p:cNvSpPr>
          <p:nvPr/>
        </p:nvSpPr>
        <p:spPr bwMode="auto">
          <a:xfrm>
            <a:off x="582613" y="4079875"/>
            <a:ext cx="1697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65745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5A88"/>
                </a:solidFill>
              </a:rPr>
              <a:t>E</a:t>
            </a:r>
            <a:r>
              <a:rPr lang="en-US" sz="1400" dirty="0" smtClean="0">
                <a:solidFill>
                  <a:srgbClr val="005A88"/>
                </a:solidFill>
              </a:rPr>
              <a:t>xtra 8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7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2015 Capital Program - Support Activities</a:t>
            </a:r>
          </a:p>
        </p:txBody>
      </p:sp>
      <p:graphicFrame>
        <p:nvGraphicFramePr>
          <p:cNvPr id="534531" name="Group 3"/>
          <p:cNvGraphicFramePr>
            <a:graphicFrameLocks noGrp="1"/>
          </p:cNvGraphicFramePr>
          <p:nvPr>
            <p:ph type="body" idx="4294967295"/>
          </p:nvPr>
        </p:nvGraphicFramePr>
        <p:xfrm>
          <a:off x="388938" y="1223963"/>
          <a:ext cx="8299450" cy="3514729"/>
        </p:xfrm>
        <a:graphic>
          <a:graphicData uri="http://schemas.openxmlformats.org/drawingml/2006/table">
            <a:tbl>
              <a:tblPr/>
              <a:tblGrid>
                <a:gridCol w="730250"/>
                <a:gridCol w="4625975"/>
                <a:gridCol w="1384300"/>
                <a:gridCol w="1558925"/>
              </a:tblGrid>
              <a:tr h="40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PE*</a:t>
                      </a:r>
                    </a:p>
                  </a:txBody>
                  <a:tcPr marL="91436" marR="91436" marT="9145" marB="9145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Project Name</a:t>
                      </a:r>
                    </a:p>
                  </a:txBody>
                  <a:tcPr marL="91436" marR="91436" marT="9145" marB="91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Rail Line</a:t>
                      </a:r>
                    </a:p>
                  </a:txBody>
                  <a:tcPr marL="91436" marR="91436" marT="9145" marB="91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Amount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L="91436" marR="91436" marT="9145" marB="91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4796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LOCALLY FUNDED PROJECTS/MATCH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.8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4990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WINTERIZATION UPGRADES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4998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PROJECT ADMINISTRATION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.8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CONTINGENCIES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1.7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4958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SPECIAL EVENT SERVICES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.5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4951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ELECTRONIC CREW CALLING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1.8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4952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ROCK ISLAND ENHANCEMENT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.7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4991</a:t>
                      </a: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MOBILE APPLICATION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3.2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INFRASTRUCTURE ENGINEERING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3.0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4996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UNANTICIPATED CAPITAL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Support Activities 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18" marR="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$14.5*</a:t>
                      </a:r>
                    </a:p>
                  </a:txBody>
                  <a:tcPr marL="45718" marR="91436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52286" name="TextBox 1"/>
          <p:cNvSpPr txBox="1">
            <a:spLocks noChangeArrowheads="1"/>
          </p:cNvSpPr>
          <p:nvPr/>
        </p:nvSpPr>
        <p:spPr bwMode="auto">
          <a:xfrm>
            <a:off x="696913" y="5257800"/>
            <a:ext cx="1697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65745"/>
            <a:ext cx="86729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5A88"/>
                </a:solidFill>
              </a:rPr>
              <a:t>E</a:t>
            </a:r>
            <a:r>
              <a:rPr lang="en-US" sz="1400" dirty="0" smtClean="0">
                <a:solidFill>
                  <a:srgbClr val="005A88"/>
                </a:solidFill>
              </a:rPr>
              <a:t>xtra 9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26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Modernization Program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1350" y="1357313"/>
            <a:ext cx="7854950" cy="4673600"/>
          </a:xfrm>
        </p:spPr>
        <p:txBody>
          <a:bodyPr anchor="ctr"/>
          <a:lstStyle/>
          <a:p>
            <a:pPr eaLnBrk="1" hangingPunct="1"/>
            <a:r>
              <a:rPr lang="en-US" sz="2400" dirty="0" smtClean="0"/>
              <a:t>Rolling Stock and Positive Train Control (PTC) program </a:t>
            </a:r>
          </a:p>
          <a:p>
            <a:pPr eaLnBrk="1" hangingPunct="1"/>
            <a:r>
              <a:rPr lang="en-US" sz="2400" dirty="0" smtClean="0"/>
              <a:t>Estimated at over $2.4 billion over the next ten years</a:t>
            </a:r>
          </a:p>
          <a:p>
            <a:pPr eaLnBrk="1" hangingPunct="1"/>
            <a:r>
              <a:rPr lang="en-US" sz="2400" dirty="0" smtClean="0"/>
              <a:t>Does not address any of Metra’s other asset categories</a:t>
            </a:r>
          </a:p>
          <a:p>
            <a:pPr eaLnBrk="1" hangingPunct="1"/>
            <a:r>
              <a:rPr lang="en-US" sz="2400" dirty="0" smtClean="0"/>
              <a:t>Assumes funding from a variety of sources ($1.1B)</a:t>
            </a:r>
          </a:p>
          <a:p>
            <a:pPr lvl="1" eaLnBrk="1" hangingPunct="1"/>
            <a:r>
              <a:rPr lang="en-US" sz="1800" dirty="0" smtClean="0"/>
              <a:t>Federal Formula Funds</a:t>
            </a:r>
          </a:p>
          <a:p>
            <a:pPr lvl="1" eaLnBrk="1" hangingPunct="1"/>
            <a:r>
              <a:rPr lang="en-US" sz="1800" dirty="0" smtClean="0"/>
              <a:t>Fulfillment of the Illinois Jump Start &amp; Jobs Now Bond programs</a:t>
            </a:r>
          </a:p>
          <a:p>
            <a:pPr lvl="1" eaLnBrk="1" hangingPunct="1"/>
            <a:r>
              <a:rPr lang="en-US" sz="1800" dirty="0" smtClean="0"/>
              <a:t>RTA State of Good Repair Bonds </a:t>
            </a:r>
          </a:p>
          <a:p>
            <a:pPr lvl="1" eaLnBrk="1" hangingPunct="1"/>
            <a:r>
              <a:rPr lang="en-US" sz="1800" dirty="0" smtClean="0"/>
              <a:t>Metra Financing</a:t>
            </a:r>
          </a:p>
          <a:p>
            <a:pPr eaLnBrk="1" hangingPunct="1"/>
            <a:r>
              <a:rPr lang="en-US" sz="2400" dirty="0" smtClean="0"/>
              <a:t>Additional funding needed and not yet identified ($1.3B)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244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5A88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Modernization Program – PTC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0238" y="1382713"/>
            <a:ext cx="7974012" cy="103981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/>
              <a:t>The total cost to implement PTC on Metra-controlled lines is anticipated to be over $400 million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244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5A88"/>
                </a:solidFill>
              </a:rPr>
              <a:t>3</a:t>
            </a:r>
          </a:p>
        </p:txBody>
      </p:sp>
      <p:pic>
        <p:nvPicPr>
          <p:cNvPr id="38917" name="Picture 5" descr="V-ETMS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>
            <a:fillRect/>
          </a:stretch>
        </p:blipFill>
        <p:spPr bwMode="auto">
          <a:xfrm>
            <a:off x="1149350" y="2330450"/>
            <a:ext cx="67945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Modernization Program – Rolling Stock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5" y="1401763"/>
            <a:ext cx="7418388" cy="5127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600" dirty="0" smtClean="0"/>
              <a:t>The total cost to implement the proposed Rolling Stock Program is anticipated to be more than $2.1 billion over a 10-year period 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Metra would:</a:t>
            </a:r>
          </a:p>
          <a:p>
            <a:pPr lvl="1" eaLnBrk="1" hangingPunct="1">
              <a:defRPr/>
            </a:pPr>
            <a:r>
              <a:rPr lang="en-US" sz="2200" dirty="0" smtClean="0"/>
              <a:t>Purchase 367 new rail cars</a:t>
            </a:r>
          </a:p>
          <a:p>
            <a:pPr lvl="1" eaLnBrk="1" hangingPunct="1">
              <a:defRPr/>
            </a:pPr>
            <a:r>
              <a:rPr lang="en-US" sz="2200" dirty="0" smtClean="0"/>
              <a:t>Rehabilitate 455 rail cars</a:t>
            </a:r>
          </a:p>
          <a:p>
            <a:pPr lvl="1" eaLnBrk="1" hangingPunct="1">
              <a:defRPr/>
            </a:pPr>
            <a:r>
              <a:rPr lang="en-US" sz="2200" dirty="0" smtClean="0"/>
              <a:t>Increase the number of spare vehicles</a:t>
            </a:r>
          </a:p>
          <a:p>
            <a:pPr lvl="1" eaLnBrk="1" hangingPunct="1">
              <a:defRPr/>
            </a:pPr>
            <a:r>
              <a:rPr lang="en-US" sz="2200" dirty="0" smtClean="0"/>
              <a:t>Purchase 52 new locomotives </a:t>
            </a:r>
          </a:p>
          <a:p>
            <a:pPr lvl="1" eaLnBrk="1" hangingPunct="1">
              <a:defRPr/>
            </a:pPr>
            <a:r>
              <a:rPr lang="en-US" sz="2200" dirty="0" smtClean="0"/>
              <a:t>Rehabilitate 85 locomotives </a:t>
            </a:r>
          </a:p>
          <a:p>
            <a:pPr lvl="1" eaLnBrk="1" hangingPunct="1">
              <a:defRPr/>
            </a:pPr>
            <a:r>
              <a:rPr lang="en-US" sz="2200" dirty="0" smtClean="0"/>
              <a:t>Make improvements to 49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 Yard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244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5A88"/>
                </a:solidFill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10-year Multi-Source Financing Plan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244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5A88"/>
                </a:solidFill>
              </a:rPr>
              <a:t>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80639"/>
              </p:ext>
            </p:extLst>
          </p:nvPr>
        </p:nvGraphicFramePr>
        <p:xfrm>
          <a:off x="447301" y="1640542"/>
          <a:ext cx="8239499" cy="2612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1334"/>
                <a:gridCol w="552601"/>
                <a:gridCol w="522590"/>
                <a:gridCol w="618398"/>
                <a:gridCol w="583559"/>
                <a:gridCol w="571874"/>
                <a:gridCol w="691052"/>
                <a:gridCol w="749045"/>
                <a:gridCol w="749046"/>
              </a:tblGrid>
              <a:tr h="441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Sample 10-year Financing Plan</a:t>
                      </a:r>
                      <a:endParaRPr lang="en-US" sz="14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 $ millions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Year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2015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2016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2017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2018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2019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Years 1-5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2020-2024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Grand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8708" marT="87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E2E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Metra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Revenue Bond Proceeds </a:t>
                      </a:r>
                      <a:r>
                        <a:rPr lang="en-US" sz="1200" u="none" strike="noStrike" dirty="0" smtClean="0">
                          <a:effectLst/>
                          <a:latin typeface="Arial Narrow" pitchFamily="34" charset="0"/>
                        </a:rPr>
                        <a:t>(2015,17,19</a:t>
                      </a:r>
                      <a:r>
                        <a:rPr lang="en-US" sz="1200" u="none" strike="noStrike" dirty="0">
                          <a:effectLst/>
                          <a:latin typeface="Arial Narrow" pitchFamily="34" charset="0"/>
                        </a:rPr>
                        <a:t>, 22)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$33.4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$60.2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$25.7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$80.7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$100.0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$300.0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$100.0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$400.0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Illinois State Bond Jump Start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60.0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16.8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76.8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103.9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180.7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2015 RTA state of Good Repair Bonds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 Narrow" pitchFamily="34" charset="0"/>
                        </a:rPr>
                        <a:t>30.0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30.0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30.0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Illinois State Bonds - Jobs Now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42.0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42.0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42.0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Federal Formula Funds (Core Program)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 Narrow" pitchFamily="34" charset="0"/>
                        </a:rPr>
                        <a:t> 80.0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80.0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59.0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34.0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34.0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287.0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170.0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457.0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Additional Funding Needed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117.3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81.2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198.5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1,115.4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 Narrow" pitchFamily="34" charset="0"/>
                        </a:rPr>
                        <a:t> 1,313.9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85"/>
                    </a:solidFill>
                  </a:tcPr>
                </a:tc>
              </a:tr>
              <a:tr h="45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Total Funding Needed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$245.4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$140.2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$84.7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$232.0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$232.0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$934.3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$1,489.3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 Narrow" pitchFamily="34" charset="0"/>
                        </a:rPr>
                        <a:t>$2,423.6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708" marR="45715" marT="8714" marB="914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9763"/>
            <a:ext cx="8232775" cy="639762"/>
          </a:xfrm>
        </p:spPr>
        <p:txBody>
          <a:bodyPr/>
          <a:lstStyle/>
          <a:p>
            <a:pPr eaLnBrk="1" hangingPunct="1"/>
            <a:r>
              <a:rPr lang="en-US" smtClean="0"/>
              <a:t>2015 – 2019: Capital Program Funding</a:t>
            </a:r>
          </a:p>
        </p:txBody>
      </p:sp>
      <p:graphicFrame>
        <p:nvGraphicFramePr>
          <p:cNvPr id="3901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34855"/>
              </p:ext>
            </p:extLst>
          </p:nvPr>
        </p:nvGraphicFramePr>
        <p:xfrm>
          <a:off x="466725" y="1265238"/>
          <a:ext cx="8216900" cy="4735510"/>
        </p:xfrm>
        <a:graphic>
          <a:graphicData uri="http://schemas.openxmlformats.org/drawingml/2006/table">
            <a:tbl>
              <a:tblPr/>
              <a:tblGrid>
                <a:gridCol w="3957637"/>
                <a:gridCol w="1282700"/>
                <a:gridCol w="1374775"/>
                <a:gridCol w="1601788"/>
              </a:tblGrid>
              <a:tr h="6302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Funding Sources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</a:tr>
              <a:tr h="63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Federal Base Program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2015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2016-201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(in millions)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</a:tr>
              <a:tr h="374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State of Good Repair (5337)/ Formula (5307)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$156.6 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$655.0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$811.6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Sub–Total Federal Base Program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$156.6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$655.0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 $811.6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335021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Supplemental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77AE"/>
                    </a:solidFill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Federal Congestion Mitigation &amp; Air Quality (CMAQ)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4.0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12.8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  16.8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RTA State of Good Repair Bond  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45.0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  45.0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RTA Innovation, Coordination, &amp; Enhancement (ICE)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13.3    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9.5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   22.8      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Metra Farebox Capital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10.0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40.0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   50.0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Metra Financing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100.0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200.0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 300.0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Sub–Total Supplemental Program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$172.3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$262.3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 $434.6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4556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Core Capital Total</a:t>
                      </a:r>
                    </a:p>
                  </a:txBody>
                  <a:tcPr marL="182894" marR="1828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$328.9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$917.3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                 $1246.2</a:t>
                      </a:r>
                    </a:p>
                  </a:txBody>
                  <a:tcPr marL="0" marR="914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43073" name="Text Box 95"/>
          <p:cNvSpPr txBox="1">
            <a:spLocks noChangeArrowheads="1"/>
          </p:cNvSpPr>
          <p:nvPr/>
        </p:nvSpPr>
        <p:spPr bwMode="auto">
          <a:xfrm>
            <a:off x="538163" y="5003800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68" tIns="26768" rIns="26768" bIns="2676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endParaRPr lang="en-US" sz="1800" b="0">
              <a:solidFill>
                <a:srgbClr val="005A88"/>
              </a:solidFill>
            </a:endParaRPr>
          </a:p>
        </p:txBody>
      </p:sp>
      <p:sp>
        <p:nvSpPr>
          <p:cNvPr id="43074" name="Text Box 210"/>
          <p:cNvSpPr txBox="1">
            <a:spLocks noChangeArrowheads="1"/>
          </p:cNvSpPr>
          <p:nvPr/>
        </p:nvSpPr>
        <p:spPr bwMode="auto">
          <a:xfrm>
            <a:off x="123825" y="6511925"/>
            <a:ext cx="244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5A88"/>
                </a:solidFill>
              </a:rPr>
              <a:t>6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Capital Program Summary by Asset Category</a:t>
            </a:r>
          </a:p>
        </p:txBody>
      </p:sp>
      <p:graphicFrame>
        <p:nvGraphicFramePr>
          <p:cNvPr id="5408845" name="Group 77"/>
          <p:cNvGraphicFramePr>
            <a:graphicFrameLocks noGrp="1"/>
          </p:cNvGraphicFramePr>
          <p:nvPr/>
        </p:nvGraphicFramePr>
        <p:xfrm>
          <a:off x="457200" y="1557338"/>
          <a:ext cx="8231188" cy="2430464"/>
        </p:xfrm>
        <a:graphic>
          <a:graphicData uri="http://schemas.openxmlformats.org/drawingml/2006/table">
            <a:tbl>
              <a:tblPr/>
              <a:tblGrid>
                <a:gridCol w="3802063"/>
                <a:gridCol w="1485900"/>
                <a:gridCol w="1384300"/>
                <a:gridCol w="1558925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Asset Categories</a:t>
                      </a:r>
                    </a:p>
                  </a:txBody>
                  <a:tcPr marT="9144" marB="9144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2015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2016-2019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(in $Millions)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E2E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Rolling Stock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$92.0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$430.7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$522.7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Track &amp; Structure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36.9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148.7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185.6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Signal, Electrical &amp; Communication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131.6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158.2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289.8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Facilities &amp; Equipment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44.5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70.1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114.6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Stations &amp; Parking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9.4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40.8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50.2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Support Activities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14.5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68.8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83.3</a:t>
                      </a:r>
                    </a:p>
                  </a:txBody>
                  <a:tcPr marL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marL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$328.9</a:t>
                      </a:r>
                    </a:p>
                  </a:txBody>
                  <a:tcPr marL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$917.3</a:t>
                      </a:r>
                    </a:p>
                  </a:txBody>
                  <a:tcPr marL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>
                          <a:srgbClr val="005A88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88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$1,246.2*</a:t>
                      </a:r>
                    </a:p>
                  </a:txBody>
                  <a:tcPr marL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45102" name="Text Box 60"/>
          <p:cNvSpPr txBox="1">
            <a:spLocks noChangeArrowheads="1"/>
          </p:cNvSpPr>
          <p:nvPr/>
        </p:nvSpPr>
        <p:spPr bwMode="auto">
          <a:xfrm>
            <a:off x="90488" y="6535738"/>
            <a:ext cx="244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/>
            <a:r>
              <a:rPr lang="en-US" sz="1400" dirty="0" smtClean="0">
                <a:solidFill>
                  <a:srgbClr val="005A88"/>
                </a:solidFill>
              </a:rPr>
              <a:t>7</a:t>
            </a:r>
            <a:endParaRPr lang="en-US" sz="1400" dirty="0">
              <a:solidFill>
                <a:srgbClr val="005A88"/>
              </a:solidFill>
            </a:endParaRPr>
          </a:p>
        </p:txBody>
      </p:sp>
      <p:sp>
        <p:nvSpPr>
          <p:cNvPr id="45103" name="TextBox 1"/>
          <p:cNvSpPr txBox="1">
            <a:spLocks noChangeArrowheads="1"/>
          </p:cNvSpPr>
          <p:nvPr/>
        </p:nvSpPr>
        <p:spPr bwMode="auto">
          <a:xfrm>
            <a:off x="492125" y="4184650"/>
            <a:ext cx="3611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800"/>
              <a:t>* May not total due to rounding</a:t>
            </a:r>
          </a:p>
        </p:txBody>
      </p:sp>
    </p:spTree>
    <p:extLst>
      <p:ext uri="{BB962C8B-B14F-4D97-AF65-F5344CB8AC3E}">
        <p14:creationId xmlns:p14="http://schemas.microsoft.com/office/powerpoint/2010/main" val="347299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Funding Sources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6913" y="1365250"/>
            <a:ext cx="7442200" cy="53768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8925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b="1" dirty="0" smtClean="0">
                <a:sym typeface="Arial" charset="0"/>
              </a:rPr>
              <a:t>Federal</a:t>
            </a:r>
            <a:endParaRPr lang="en-US" sz="2400" b="1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>
                <a:sym typeface="Arial" charset="0"/>
              </a:rPr>
              <a:t>Long-Term Federal Transportation </a:t>
            </a:r>
            <a:r>
              <a:rPr lang="en-US" sz="1800" dirty="0" smtClean="0">
                <a:sym typeface="Arial" charset="0"/>
              </a:rPr>
              <a:t>Legislation</a:t>
            </a: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 smtClean="0">
                <a:sym typeface="Arial" charset="0"/>
              </a:rPr>
              <a:t>Federal Discretionary Grant Programs</a:t>
            </a: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 smtClean="0">
              <a:sym typeface="Arial" charset="0"/>
            </a:endParaRPr>
          </a:p>
          <a:p>
            <a:pPr marL="288925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b="1" dirty="0" smtClean="0">
                <a:sym typeface="Arial" charset="0"/>
              </a:rPr>
              <a:t>State</a:t>
            </a: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 smtClean="0">
                <a:sym typeface="Arial" charset="0"/>
              </a:rPr>
              <a:t>Realization </a:t>
            </a:r>
            <a:r>
              <a:rPr lang="en-US" sz="1800" dirty="0">
                <a:sym typeface="Arial" charset="0"/>
              </a:rPr>
              <a:t>of a Funded &amp; Sustained State Bond </a:t>
            </a:r>
            <a:r>
              <a:rPr lang="en-US" sz="1800" dirty="0" smtClean="0">
                <a:sym typeface="Arial" charset="0"/>
              </a:rPr>
              <a:t>Program</a:t>
            </a: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>
                <a:sym typeface="Arial" charset="0"/>
              </a:rPr>
              <a:t>Additional State Bond Funding </a:t>
            </a:r>
            <a:r>
              <a:rPr lang="en-US" sz="1800" dirty="0" smtClean="0">
                <a:sym typeface="Arial" charset="0"/>
              </a:rPr>
              <a:t>beyond 2014</a:t>
            </a: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>
                <a:sym typeface="Arial" charset="0"/>
              </a:rPr>
              <a:t>State Capital Improvement </a:t>
            </a:r>
            <a:r>
              <a:rPr lang="en-US" sz="1800" dirty="0" smtClean="0">
                <a:sym typeface="Arial" charset="0"/>
              </a:rPr>
              <a:t>Programs</a:t>
            </a: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 smtClean="0">
              <a:sym typeface="Arial" charset="0"/>
            </a:endParaRPr>
          </a:p>
          <a:p>
            <a:pPr marL="288925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b="1" dirty="0" smtClean="0">
                <a:sym typeface="Arial" charset="0"/>
              </a:rPr>
              <a:t>Local</a:t>
            </a: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 smtClean="0">
                <a:sym typeface="Arial" charset="0"/>
              </a:rPr>
              <a:t>RTA State of Good Repair Bonds</a:t>
            </a: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 smtClean="0">
                <a:sym typeface="Arial" charset="0"/>
              </a:rPr>
              <a:t>RTA </a:t>
            </a:r>
            <a:r>
              <a:rPr lang="en-US" sz="1800" dirty="0">
                <a:sym typeface="Arial" charset="0"/>
              </a:rPr>
              <a:t>Capital </a:t>
            </a:r>
            <a:r>
              <a:rPr lang="en-US" sz="1800" dirty="0" smtClean="0">
                <a:sym typeface="Arial" charset="0"/>
              </a:rPr>
              <a:t>Funding</a:t>
            </a: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800" dirty="0" smtClean="0">
                <a:sym typeface="Arial" charset="0"/>
              </a:rPr>
              <a:t>Metra Financing</a:t>
            </a: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 smtClean="0">
              <a:sym typeface="Arial" charset="0"/>
            </a:endParaRPr>
          </a:p>
          <a:p>
            <a:pPr marL="288925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ym typeface="Arial" charset="0"/>
              </a:rPr>
              <a:t>Other</a:t>
            </a:r>
            <a:endParaRPr lang="en-US" sz="2400" b="1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 smtClean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>
              <a:sym typeface="Arial" charset="0"/>
            </a:endParaRPr>
          </a:p>
          <a:p>
            <a:pPr marL="457200" indent="-168275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1800" dirty="0">
              <a:sym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2075" y="6535738"/>
            <a:ext cx="244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19" tIns="32107" rIns="64219" bIns="32107" anchor="ctr"/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5A88"/>
              </a:buClr>
              <a:buSzPct val="100000"/>
              <a:buFont typeface="Arial" pitchFamily="34" charset="0"/>
              <a:buNone/>
            </a:pPr>
            <a:r>
              <a:rPr lang="en-US" sz="1400" dirty="0" smtClean="0">
                <a:solidFill>
                  <a:srgbClr val="005A88"/>
                </a:solidFill>
              </a:rPr>
              <a:t>8</a:t>
            </a:r>
            <a:endParaRPr lang="en-US" sz="1400" dirty="0">
              <a:solidFill>
                <a:srgbClr val="005A8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47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4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- Title Slide">
      <a:majorFont>
        <a:latin typeface="Interstate Regular"/>
        <a:ea typeface=""/>
        <a:cs typeface=""/>
      </a:majorFont>
      <a:minorFont>
        <a:latin typeface="Interstat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2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- Title Slid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7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8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1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9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ustom Design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Default - Title Slid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5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Default - Title Slide">
      <a:majorFont>
        <a:latin typeface="Interstate Regular"/>
        <a:ea typeface=""/>
        <a:cs typeface=""/>
      </a:majorFont>
      <a:minorFont>
        <a:latin typeface="Interstat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Default - Title Slid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Custom Design">
  <a:themeElements>
    <a:clrScheme name="">
      <a:dk1>
        <a:srgbClr val="005A88"/>
      </a:dk1>
      <a:lt1>
        <a:srgbClr val="FFFFFF"/>
      </a:lt1>
      <a:dk2>
        <a:srgbClr val="000000"/>
      </a:dk2>
      <a:lt2>
        <a:srgbClr val="808080"/>
      </a:lt2>
      <a:accent1>
        <a:srgbClr val="EC9E2E"/>
      </a:accent1>
      <a:accent2>
        <a:srgbClr val="005A88"/>
      </a:accent2>
      <a:accent3>
        <a:srgbClr val="FFFFFF"/>
      </a:accent3>
      <a:accent4>
        <a:srgbClr val="004C73"/>
      </a:accent4>
      <a:accent5>
        <a:srgbClr val="F4CCAD"/>
      </a:accent5>
      <a:accent6>
        <a:srgbClr val="00517B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Default - Title Slid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Default - Title Slide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Default - Title and Content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- Title and Conte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- Title Slid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6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Default - Title Slid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Custom Design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_Custom Design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2_Default - Title and Content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- Title and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8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5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6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5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0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- Title Slide">
  <a:themeElements>
    <a:clrScheme name="">
      <a:dk1>
        <a:srgbClr val="005A88"/>
      </a:dk1>
      <a:lt1>
        <a:srgbClr val="FFA57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FBD"/>
      </a:accent3>
      <a:accent4>
        <a:srgbClr val="004C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-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8094" tIns="38094" rIns="38094" bIns="38094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3_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- Title Slide 2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333399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- Title Slide 3">
        <a:dk1>
          <a:srgbClr val="005A88"/>
        </a:dk1>
        <a:lt1>
          <a:srgbClr val="FFFFFF"/>
        </a:lt1>
        <a:dk2>
          <a:srgbClr val="000000"/>
        </a:dk2>
        <a:lt2>
          <a:srgbClr val="808080"/>
        </a:lt2>
        <a:accent1>
          <a:srgbClr val="EC9E2E"/>
        </a:accent1>
        <a:accent2>
          <a:srgbClr val="005A88"/>
        </a:accent2>
        <a:accent3>
          <a:srgbClr val="FFFFFF"/>
        </a:accent3>
        <a:accent4>
          <a:srgbClr val="004C73"/>
        </a:accent4>
        <a:accent5>
          <a:srgbClr val="F4CCAD"/>
        </a:accent5>
        <a:accent6>
          <a:srgbClr val="00517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14151</TotalTime>
  <Pages>0</Pages>
  <Words>1413</Words>
  <Characters>0</Characters>
  <Application>Microsoft Office PowerPoint</Application>
  <PresentationFormat>On-screen Show (4:3)</PresentationFormat>
  <Lines>0</Lines>
  <Paragraphs>607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18</vt:i4>
      </vt:variant>
    </vt:vector>
  </HeadingPairs>
  <TitlesOfParts>
    <vt:vector size="55" baseType="lpstr">
      <vt:lpstr>4_Default - Title Slide</vt:lpstr>
      <vt:lpstr>5_Default - Title Slide</vt:lpstr>
      <vt:lpstr>16_Default - Title Slide</vt:lpstr>
      <vt:lpstr>6_Default - Title Slide</vt:lpstr>
      <vt:lpstr>1_Default - Title Slide</vt:lpstr>
      <vt:lpstr>Custom Design</vt:lpstr>
      <vt:lpstr>15_Default - Title Slide</vt:lpstr>
      <vt:lpstr>10_Default - Title Slide</vt:lpstr>
      <vt:lpstr>3_Default - Title Slide</vt:lpstr>
      <vt:lpstr>2_Default - Title Slide</vt:lpstr>
      <vt:lpstr>7_Default - Title Slide</vt:lpstr>
      <vt:lpstr>8_Default - Title Slide</vt:lpstr>
      <vt:lpstr>11_Default - Title Slide</vt:lpstr>
      <vt:lpstr>9_Default - Title Slide</vt:lpstr>
      <vt:lpstr>1_Custom Design</vt:lpstr>
      <vt:lpstr>12_Default - Title Slide</vt:lpstr>
      <vt:lpstr>17_Default - Title Slide</vt:lpstr>
      <vt:lpstr>13_Default - Title Slide</vt:lpstr>
      <vt:lpstr>14_Default - Title Slide</vt:lpstr>
      <vt:lpstr>18_Default - Title Slide</vt:lpstr>
      <vt:lpstr>19_Default - Title Slide</vt:lpstr>
      <vt:lpstr>2_Custom Design</vt:lpstr>
      <vt:lpstr>20_Default - Title Slide</vt:lpstr>
      <vt:lpstr>21_Default - Title Slide</vt:lpstr>
      <vt:lpstr>22_Default - Title Slide</vt:lpstr>
      <vt:lpstr>23_Default - Title Slide</vt:lpstr>
      <vt:lpstr>24_Default - Title Slide</vt:lpstr>
      <vt:lpstr>4_Default - Title and Content</vt:lpstr>
      <vt:lpstr>25_Default - Title Slide</vt:lpstr>
      <vt:lpstr>26_Default - Title Slide</vt:lpstr>
      <vt:lpstr>27_Default - Title Slide</vt:lpstr>
      <vt:lpstr>3_Custom Design</vt:lpstr>
      <vt:lpstr>4_Custom Design</vt:lpstr>
      <vt:lpstr>12_Default - Title and Content</vt:lpstr>
      <vt:lpstr>29_Default - Title Slide</vt:lpstr>
      <vt:lpstr>30_Default - Title Slide</vt:lpstr>
      <vt:lpstr>28_Default - Title Slide</vt:lpstr>
      <vt:lpstr>PowerPoint Presentation</vt:lpstr>
      <vt:lpstr>Modernization Program</vt:lpstr>
      <vt:lpstr>Modernization Program – PTC</vt:lpstr>
      <vt:lpstr>Modernization Program – Rolling Stock</vt:lpstr>
      <vt:lpstr>Sample 10-year Multi-Source Financing Plan</vt:lpstr>
      <vt:lpstr>2015 – 2019: Capital Program Funding</vt:lpstr>
      <vt:lpstr>Capital Program Summary by Asset Category</vt:lpstr>
      <vt:lpstr>Potential Funding Sources</vt:lpstr>
      <vt:lpstr>PowerPoint Presentation</vt:lpstr>
      <vt:lpstr>Metra Financing</vt:lpstr>
      <vt:lpstr>Innovation, Coordination, Enhancement (ICE) Funding</vt:lpstr>
      <vt:lpstr>2015 Capital Program - Rolling Stock</vt:lpstr>
      <vt:lpstr>2015 Capital Program - Track &amp; Structure</vt:lpstr>
      <vt:lpstr>2015 Capital Program - Track &amp; Structure (cont.)</vt:lpstr>
      <vt:lpstr>2015 Capital Program – Signal, Electrical, Communications</vt:lpstr>
      <vt:lpstr>2015 Capital Program - Facilities &amp; Equipment</vt:lpstr>
      <vt:lpstr>2015 Capital Program – Stations &amp; Parking</vt:lpstr>
      <vt:lpstr>2015 Capital Program - Support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Tremper</dc:creator>
  <cp:lastModifiedBy>teri dixon</cp:lastModifiedBy>
  <cp:revision>306</cp:revision>
  <cp:lastPrinted>2015-04-16T22:45:01Z</cp:lastPrinted>
  <dcterms:modified xsi:type="dcterms:W3CDTF">2015-04-17T16:58:25Z</dcterms:modified>
</cp:coreProperties>
</file>